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16"/>
  </p:notesMasterIdLst>
  <p:handoutMasterIdLst>
    <p:handoutMasterId r:id="rId17"/>
  </p:handoutMasterIdLst>
  <p:sldIdLst>
    <p:sldId id="256" r:id="rId2"/>
    <p:sldId id="669" r:id="rId3"/>
    <p:sldId id="344" r:id="rId4"/>
    <p:sldId id="261" r:id="rId5"/>
    <p:sldId id="619" r:id="rId6"/>
    <p:sldId id="618" r:id="rId7"/>
    <p:sldId id="263" r:id="rId8"/>
    <p:sldId id="262" r:id="rId9"/>
    <p:sldId id="620" r:id="rId10"/>
    <p:sldId id="621" r:id="rId11"/>
    <p:sldId id="663" r:id="rId12"/>
    <p:sldId id="665" r:id="rId13"/>
    <p:sldId id="666" r:id="rId14"/>
    <p:sldId id="672" r:id="rId15"/>
  </p:sldIdLst>
  <p:sldSz cx="12190413" cy="6858000"/>
  <p:notesSz cx="7104063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ene Budde" initials="MB" lastIdx="1" clrIdx="0">
    <p:extLst>
      <p:ext uri="{19B8F6BF-5375-455C-9EA6-DF929625EA0E}">
        <p15:presenceInfo xmlns:p15="http://schemas.microsoft.com/office/powerpoint/2012/main" userId="S::mabu@seges.dk::78de514e-328b-41b6-9e3a-c0ce9b962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4B3E31"/>
    <a:srgbClr val="00435E"/>
    <a:srgbClr val="FFC828"/>
    <a:srgbClr val="ADCFBA"/>
    <a:srgbClr val="BF9C81"/>
    <a:srgbClr val="C8C7B2"/>
    <a:srgbClr val="076471"/>
    <a:srgbClr val="88919F"/>
    <a:srgbClr val="141432"/>
    <a:srgbClr val="96B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 snapToObjects="1" showGuides="1">
      <p:cViewPr varScale="1">
        <p:scale>
          <a:sx n="62" d="100"/>
          <a:sy n="62" d="100"/>
        </p:scale>
        <p:origin x="828" y="56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4AE10-F810-7844-9E5F-9E2EF434A2D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73DE95A9-C505-A447-9045-F634AEB1FF51}">
      <dgm:prSet phldrT="[Tekst]"/>
      <dgm:spPr/>
      <dgm:t>
        <a:bodyPr/>
        <a:lstStyle/>
        <a:p>
          <a:r>
            <a:rPr lang="da-DK" dirty="0"/>
            <a:t>1</a:t>
          </a:r>
        </a:p>
      </dgm:t>
    </dgm:pt>
    <dgm:pt modelId="{DFB8234E-C973-B041-AE0D-437BD4A5A45A}" type="parTrans" cxnId="{30A4C6A5-B64B-9743-86D3-BD15252D22FC}">
      <dgm:prSet/>
      <dgm:spPr/>
      <dgm:t>
        <a:bodyPr/>
        <a:lstStyle/>
        <a:p>
          <a:endParaRPr lang="da-DK"/>
        </a:p>
      </dgm:t>
    </dgm:pt>
    <dgm:pt modelId="{D3B9B08F-A23F-3447-9542-DBC55BEEA799}" type="sibTrans" cxnId="{30A4C6A5-B64B-9743-86D3-BD15252D22FC}">
      <dgm:prSet/>
      <dgm:spPr/>
      <dgm:t>
        <a:bodyPr/>
        <a:lstStyle/>
        <a:p>
          <a:endParaRPr lang="da-DK"/>
        </a:p>
      </dgm:t>
    </dgm:pt>
    <dgm:pt modelId="{DF767BED-4064-3649-A36F-AC596C380AF1}">
      <dgm:prSet phldrT="[Tekst]"/>
      <dgm:spPr/>
      <dgm:t>
        <a:bodyPr/>
        <a:lstStyle/>
        <a:p>
          <a:r>
            <a:rPr lang="da-DK" dirty="0"/>
            <a:t>Screening</a:t>
          </a:r>
        </a:p>
      </dgm:t>
    </dgm:pt>
    <dgm:pt modelId="{22249909-772B-224E-9BF2-7531B02B9F13}" type="parTrans" cxnId="{A0E9DE6E-AE48-4043-BBA6-1C8A1FE778A2}">
      <dgm:prSet/>
      <dgm:spPr/>
      <dgm:t>
        <a:bodyPr/>
        <a:lstStyle/>
        <a:p>
          <a:endParaRPr lang="da-DK"/>
        </a:p>
      </dgm:t>
    </dgm:pt>
    <dgm:pt modelId="{85FC0DAE-0084-8443-AAED-7F91BF037A4B}" type="sibTrans" cxnId="{A0E9DE6E-AE48-4043-BBA6-1C8A1FE778A2}">
      <dgm:prSet/>
      <dgm:spPr/>
      <dgm:t>
        <a:bodyPr/>
        <a:lstStyle/>
        <a:p>
          <a:endParaRPr lang="da-DK"/>
        </a:p>
      </dgm:t>
    </dgm:pt>
    <dgm:pt modelId="{52ED0265-66A4-EB4F-B336-A72DD09F85E8}">
      <dgm:prSet phldrT="[Tekst]"/>
      <dgm:spPr/>
      <dgm:t>
        <a:bodyPr/>
        <a:lstStyle/>
        <a:p>
          <a:r>
            <a:rPr lang="da-DK" dirty="0"/>
            <a:t>2</a:t>
          </a:r>
        </a:p>
      </dgm:t>
    </dgm:pt>
    <dgm:pt modelId="{877F4EBB-C8DA-CB4E-8BF2-1AA92D874E3B}" type="parTrans" cxnId="{953318B5-2BEC-8A45-B87E-CF59A97DCD64}">
      <dgm:prSet/>
      <dgm:spPr/>
      <dgm:t>
        <a:bodyPr/>
        <a:lstStyle/>
        <a:p>
          <a:endParaRPr lang="da-DK"/>
        </a:p>
      </dgm:t>
    </dgm:pt>
    <dgm:pt modelId="{F15A8A2F-CAFA-C442-B218-0808FE26C0E7}" type="sibTrans" cxnId="{953318B5-2BEC-8A45-B87E-CF59A97DCD64}">
      <dgm:prSet/>
      <dgm:spPr/>
      <dgm:t>
        <a:bodyPr/>
        <a:lstStyle/>
        <a:p>
          <a:endParaRPr lang="da-DK"/>
        </a:p>
      </dgm:t>
    </dgm:pt>
    <dgm:pt modelId="{490E4F5E-0D58-2740-9EDD-22EF58CFC540}">
      <dgm:prSet phldrT="[Tekst]"/>
      <dgm:spPr/>
      <dgm:t>
        <a:bodyPr/>
        <a:lstStyle/>
        <a:p>
          <a:r>
            <a:rPr lang="en-US" noProof="0" dirty="0"/>
            <a:t>Surveillance</a:t>
          </a:r>
        </a:p>
      </dgm:t>
    </dgm:pt>
    <dgm:pt modelId="{112052F8-38D2-8140-9EDE-58719AE8CBDB}" type="parTrans" cxnId="{5E8ED9BE-53C7-B641-8453-0178F051FA02}">
      <dgm:prSet/>
      <dgm:spPr/>
      <dgm:t>
        <a:bodyPr/>
        <a:lstStyle/>
        <a:p>
          <a:endParaRPr lang="da-DK"/>
        </a:p>
      </dgm:t>
    </dgm:pt>
    <dgm:pt modelId="{C401DCEF-F66C-664D-AD86-9B877A66B7F1}" type="sibTrans" cxnId="{5E8ED9BE-53C7-B641-8453-0178F051FA02}">
      <dgm:prSet/>
      <dgm:spPr/>
      <dgm:t>
        <a:bodyPr/>
        <a:lstStyle/>
        <a:p>
          <a:endParaRPr lang="da-DK"/>
        </a:p>
      </dgm:t>
    </dgm:pt>
    <dgm:pt modelId="{FA75B7CD-A6B4-D744-8DEC-FC3C430B5F5C}">
      <dgm:prSet phldrT="[Tekst]"/>
      <dgm:spPr/>
      <dgm:t>
        <a:bodyPr/>
        <a:lstStyle/>
        <a:p>
          <a:r>
            <a:rPr lang="da-DK" dirty="0"/>
            <a:t>Mandatory actions</a:t>
          </a:r>
        </a:p>
      </dgm:t>
    </dgm:pt>
    <dgm:pt modelId="{B29639C6-BC99-4242-8E1B-81055D4B39ED}" type="parTrans" cxnId="{8295B11C-A9B8-8244-86F5-BBCF53D0E4C7}">
      <dgm:prSet/>
      <dgm:spPr/>
      <dgm:t>
        <a:bodyPr/>
        <a:lstStyle/>
        <a:p>
          <a:endParaRPr lang="da-DK"/>
        </a:p>
      </dgm:t>
    </dgm:pt>
    <dgm:pt modelId="{E4B0EE89-9C17-754D-95EE-A2D97B5B468E}" type="sibTrans" cxnId="{8295B11C-A9B8-8244-86F5-BBCF53D0E4C7}">
      <dgm:prSet/>
      <dgm:spPr/>
      <dgm:t>
        <a:bodyPr/>
        <a:lstStyle/>
        <a:p>
          <a:endParaRPr lang="da-DK"/>
        </a:p>
      </dgm:t>
    </dgm:pt>
    <dgm:pt modelId="{770825E2-EEB1-ED44-8264-81468220963A}">
      <dgm:prSet phldrT="[Tekst]"/>
      <dgm:spPr/>
      <dgm:t>
        <a:bodyPr/>
        <a:lstStyle/>
        <a:p>
          <a:r>
            <a:rPr lang="da-DK" dirty="0"/>
            <a:t>3</a:t>
          </a:r>
        </a:p>
      </dgm:t>
    </dgm:pt>
    <dgm:pt modelId="{A2F4D4DF-EC22-B647-90AE-2A232BE885EA}" type="parTrans" cxnId="{959EFC7F-2020-BF44-8220-2FC591DA32D7}">
      <dgm:prSet/>
      <dgm:spPr/>
      <dgm:t>
        <a:bodyPr/>
        <a:lstStyle/>
        <a:p>
          <a:endParaRPr lang="da-DK"/>
        </a:p>
      </dgm:t>
    </dgm:pt>
    <dgm:pt modelId="{A253136E-74FE-FF41-B6E7-56EB06222C82}" type="sibTrans" cxnId="{959EFC7F-2020-BF44-8220-2FC591DA32D7}">
      <dgm:prSet/>
      <dgm:spPr/>
      <dgm:t>
        <a:bodyPr/>
        <a:lstStyle/>
        <a:p>
          <a:endParaRPr lang="da-DK"/>
        </a:p>
      </dgm:t>
    </dgm:pt>
    <dgm:pt modelId="{76C842AC-C13D-584E-B804-37B66C6458C1}">
      <dgm:prSet phldrT="[Tekst]"/>
      <dgm:spPr/>
      <dgm:t>
        <a:bodyPr/>
        <a:lstStyle/>
        <a:p>
          <a:r>
            <a:rPr lang="en-US" noProof="0" dirty="0"/>
            <a:t>Surveillance</a:t>
          </a:r>
          <a:r>
            <a:rPr lang="en-US" dirty="0"/>
            <a:t>/</a:t>
          </a:r>
          <a:r>
            <a:rPr lang="en-US" noProof="0" dirty="0"/>
            <a:t>eradication</a:t>
          </a:r>
        </a:p>
      </dgm:t>
    </dgm:pt>
    <dgm:pt modelId="{6A788D8B-0881-A048-9063-6731949D46B2}" type="parTrans" cxnId="{BB47E4EA-7B26-D643-8406-9C001A42AF7D}">
      <dgm:prSet/>
      <dgm:spPr/>
      <dgm:t>
        <a:bodyPr/>
        <a:lstStyle/>
        <a:p>
          <a:endParaRPr lang="da-DK"/>
        </a:p>
      </dgm:t>
    </dgm:pt>
    <dgm:pt modelId="{EF1C436E-8A94-2B4C-B476-470BA22B431E}" type="sibTrans" cxnId="{BB47E4EA-7B26-D643-8406-9C001A42AF7D}">
      <dgm:prSet/>
      <dgm:spPr/>
      <dgm:t>
        <a:bodyPr/>
        <a:lstStyle/>
        <a:p>
          <a:endParaRPr lang="da-DK"/>
        </a:p>
      </dgm:t>
    </dgm:pt>
    <dgm:pt modelId="{1D1F38F5-6013-9841-98D5-AEABAC7DA51B}">
      <dgm:prSet phldrT="[Tekst]"/>
      <dgm:spPr/>
      <dgm:t>
        <a:bodyPr/>
        <a:lstStyle/>
        <a:p>
          <a:r>
            <a:rPr lang="en-US" noProof="0" dirty="0"/>
            <a:t>Governmental</a:t>
          </a:r>
          <a:r>
            <a:rPr lang="en-US" dirty="0"/>
            <a:t> restrictions in </a:t>
          </a:r>
          <a:r>
            <a:rPr lang="da-DK" dirty="0"/>
            <a:t>positive herds</a:t>
          </a:r>
        </a:p>
      </dgm:t>
    </dgm:pt>
    <dgm:pt modelId="{2027A708-C18A-EC49-A8D6-8855B44257E2}" type="parTrans" cxnId="{73585841-0C9F-FB43-AE6A-9F1DDA71A809}">
      <dgm:prSet/>
      <dgm:spPr/>
      <dgm:t>
        <a:bodyPr/>
        <a:lstStyle/>
        <a:p>
          <a:endParaRPr lang="da-DK"/>
        </a:p>
      </dgm:t>
    </dgm:pt>
    <dgm:pt modelId="{0AFB5D7C-F1FF-B140-9764-F29757FE4A35}" type="sibTrans" cxnId="{73585841-0C9F-FB43-AE6A-9F1DDA71A809}">
      <dgm:prSet/>
      <dgm:spPr/>
      <dgm:t>
        <a:bodyPr/>
        <a:lstStyle/>
        <a:p>
          <a:endParaRPr lang="da-DK"/>
        </a:p>
      </dgm:t>
    </dgm:pt>
    <dgm:pt modelId="{F9D73620-3A88-254E-8DEE-3067E461E959}">
      <dgm:prSet phldrT="[Tekst]"/>
      <dgm:spPr/>
      <dgm:t>
        <a:bodyPr/>
        <a:lstStyle/>
        <a:p>
          <a:r>
            <a:rPr lang="en-US" noProof="0" dirty="0"/>
            <a:t>Voluntary</a:t>
          </a:r>
          <a:r>
            <a:rPr lang="da-DK" dirty="0"/>
            <a:t> actions</a:t>
          </a:r>
        </a:p>
      </dgm:t>
    </dgm:pt>
    <dgm:pt modelId="{FEC4A442-F1BD-964F-A984-E4404AFA0D6B}" type="sibTrans" cxnId="{622979DB-9D6E-5A45-9F25-49DA5BC45EE0}">
      <dgm:prSet/>
      <dgm:spPr/>
      <dgm:t>
        <a:bodyPr/>
        <a:lstStyle/>
        <a:p>
          <a:endParaRPr lang="da-DK"/>
        </a:p>
      </dgm:t>
    </dgm:pt>
    <dgm:pt modelId="{C96A4A33-E6C1-C541-8CE9-FADD88A48C94}" type="parTrans" cxnId="{622979DB-9D6E-5A45-9F25-49DA5BC45EE0}">
      <dgm:prSet/>
      <dgm:spPr/>
      <dgm:t>
        <a:bodyPr/>
        <a:lstStyle/>
        <a:p>
          <a:endParaRPr lang="da-DK"/>
        </a:p>
      </dgm:t>
    </dgm:pt>
    <dgm:pt modelId="{7BEEA7DF-B671-4B91-9E0A-85DAE4A416DC}" type="pres">
      <dgm:prSet presAssocID="{7E04AE10-F810-7844-9E5F-9E2EF434A2D5}" presName="linearFlow" presStyleCnt="0">
        <dgm:presLayoutVars>
          <dgm:dir/>
          <dgm:animLvl val="lvl"/>
          <dgm:resizeHandles val="exact"/>
        </dgm:presLayoutVars>
      </dgm:prSet>
      <dgm:spPr/>
    </dgm:pt>
    <dgm:pt modelId="{1ED40E96-03E1-4D2C-A52C-B879F13A23CC}" type="pres">
      <dgm:prSet presAssocID="{73DE95A9-C505-A447-9045-F634AEB1FF51}" presName="composite" presStyleCnt="0"/>
      <dgm:spPr/>
    </dgm:pt>
    <dgm:pt modelId="{D6F92576-91C9-4464-814A-5BBAE4A3CD8A}" type="pres">
      <dgm:prSet presAssocID="{73DE95A9-C505-A447-9045-F634AEB1FF5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ADD096E-0BA8-4D5B-AF1B-E3276811D1C9}" type="pres">
      <dgm:prSet presAssocID="{73DE95A9-C505-A447-9045-F634AEB1FF51}" presName="descendantText" presStyleLbl="alignAcc1" presStyleIdx="0" presStyleCnt="3">
        <dgm:presLayoutVars>
          <dgm:bulletEnabled val="1"/>
        </dgm:presLayoutVars>
      </dgm:prSet>
      <dgm:spPr/>
    </dgm:pt>
    <dgm:pt modelId="{FD7C7D08-F46D-4B34-9488-3F8CE49B5852}" type="pres">
      <dgm:prSet presAssocID="{D3B9B08F-A23F-3447-9542-DBC55BEEA799}" presName="sp" presStyleCnt="0"/>
      <dgm:spPr/>
    </dgm:pt>
    <dgm:pt modelId="{ACE744F4-A6D7-4A2E-92C3-9592FF244113}" type="pres">
      <dgm:prSet presAssocID="{52ED0265-66A4-EB4F-B336-A72DD09F85E8}" presName="composite" presStyleCnt="0"/>
      <dgm:spPr/>
    </dgm:pt>
    <dgm:pt modelId="{8D7BDC09-047E-452F-9F7D-C92F305BFB34}" type="pres">
      <dgm:prSet presAssocID="{52ED0265-66A4-EB4F-B336-A72DD09F85E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ADE3367-14C1-472F-951A-C1CF4DBDFBAE}" type="pres">
      <dgm:prSet presAssocID="{52ED0265-66A4-EB4F-B336-A72DD09F85E8}" presName="descendantText" presStyleLbl="alignAcc1" presStyleIdx="1" presStyleCnt="3">
        <dgm:presLayoutVars>
          <dgm:bulletEnabled val="1"/>
        </dgm:presLayoutVars>
      </dgm:prSet>
      <dgm:spPr/>
    </dgm:pt>
    <dgm:pt modelId="{ACF583D1-CFEC-4617-9FEF-BE3260880D52}" type="pres">
      <dgm:prSet presAssocID="{F15A8A2F-CAFA-C442-B218-0808FE26C0E7}" presName="sp" presStyleCnt="0"/>
      <dgm:spPr/>
    </dgm:pt>
    <dgm:pt modelId="{EE070805-C777-433F-95FC-B0BCECC002EC}" type="pres">
      <dgm:prSet presAssocID="{770825E2-EEB1-ED44-8264-81468220963A}" presName="composite" presStyleCnt="0"/>
      <dgm:spPr/>
    </dgm:pt>
    <dgm:pt modelId="{00F87C24-F87D-4A2A-88C6-254948E37C98}" type="pres">
      <dgm:prSet presAssocID="{770825E2-EEB1-ED44-8264-81468220963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36D92E0-5107-4670-B294-50692D070534}" type="pres">
      <dgm:prSet presAssocID="{770825E2-EEB1-ED44-8264-81468220963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E098018-4575-4D97-9668-9ED458D31AF9}" type="presOf" srcId="{7E04AE10-F810-7844-9E5F-9E2EF434A2D5}" destId="{7BEEA7DF-B671-4B91-9E0A-85DAE4A416DC}" srcOrd="0" destOrd="0" presId="urn:microsoft.com/office/officeart/2005/8/layout/chevron2"/>
    <dgm:cxn modelId="{8295B11C-A9B8-8244-86F5-BBCF53D0E4C7}" srcId="{52ED0265-66A4-EB4F-B336-A72DD09F85E8}" destId="{FA75B7CD-A6B4-D744-8DEC-FC3C430B5F5C}" srcOrd="1" destOrd="0" parTransId="{B29639C6-BC99-4242-8E1B-81055D4B39ED}" sibTransId="{E4B0EE89-9C17-754D-95EE-A2D97B5B468E}"/>
    <dgm:cxn modelId="{A30FF228-1B61-4CB5-B960-B33D71AFA181}" type="presOf" srcId="{DF767BED-4064-3649-A36F-AC596C380AF1}" destId="{7ADD096E-0BA8-4D5B-AF1B-E3276811D1C9}" srcOrd="0" destOrd="0" presId="urn:microsoft.com/office/officeart/2005/8/layout/chevron2"/>
    <dgm:cxn modelId="{7D953F36-02D6-4858-A9AE-E4C79D82FA5C}" type="presOf" srcId="{52ED0265-66A4-EB4F-B336-A72DD09F85E8}" destId="{8D7BDC09-047E-452F-9F7D-C92F305BFB34}" srcOrd="0" destOrd="0" presId="urn:microsoft.com/office/officeart/2005/8/layout/chevron2"/>
    <dgm:cxn modelId="{73585841-0C9F-FB43-AE6A-9F1DDA71A809}" srcId="{770825E2-EEB1-ED44-8264-81468220963A}" destId="{1D1F38F5-6013-9841-98D5-AEABAC7DA51B}" srcOrd="1" destOrd="0" parTransId="{2027A708-C18A-EC49-A8D6-8855B44257E2}" sibTransId="{0AFB5D7C-F1FF-B140-9764-F29757FE4A35}"/>
    <dgm:cxn modelId="{96E2F36B-3542-4BEC-9B4F-B8474093B2DA}" type="presOf" srcId="{1D1F38F5-6013-9841-98D5-AEABAC7DA51B}" destId="{A36D92E0-5107-4670-B294-50692D070534}" srcOrd="0" destOrd="1" presId="urn:microsoft.com/office/officeart/2005/8/layout/chevron2"/>
    <dgm:cxn modelId="{A0E9DE6E-AE48-4043-BBA6-1C8A1FE778A2}" srcId="{73DE95A9-C505-A447-9045-F634AEB1FF51}" destId="{DF767BED-4064-3649-A36F-AC596C380AF1}" srcOrd="0" destOrd="0" parTransId="{22249909-772B-224E-9BF2-7531B02B9F13}" sibTransId="{85FC0DAE-0084-8443-AAED-7F91BF037A4B}"/>
    <dgm:cxn modelId="{959EFC7F-2020-BF44-8220-2FC591DA32D7}" srcId="{7E04AE10-F810-7844-9E5F-9E2EF434A2D5}" destId="{770825E2-EEB1-ED44-8264-81468220963A}" srcOrd="2" destOrd="0" parTransId="{A2F4D4DF-EC22-B647-90AE-2A232BE885EA}" sibTransId="{A253136E-74FE-FF41-B6E7-56EB06222C82}"/>
    <dgm:cxn modelId="{CA68B783-DEB0-47CE-A16E-7AEE5CD5D0B4}" type="presOf" srcId="{F9D73620-3A88-254E-8DEE-3067E461E959}" destId="{7ADD096E-0BA8-4D5B-AF1B-E3276811D1C9}" srcOrd="0" destOrd="1" presId="urn:microsoft.com/office/officeart/2005/8/layout/chevron2"/>
    <dgm:cxn modelId="{61D7AB8C-EE4D-4DF0-B92B-052338E564D5}" type="presOf" srcId="{73DE95A9-C505-A447-9045-F634AEB1FF51}" destId="{D6F92576-91C9-4464-814A-5BBAE4A3CD8A}" srcOrd="0" destOrd="0" presId="urn:microsoft.com/office/officeart/2005/8/layout/chevron2"/>
    <dgm:cxn modelId="{30A4C6A5-B64B-9743-86D3-BD15252D22FC}" srcId="{7E04AE10-F810-7844-9E5F-9E2EF434A2D5}" destId="{73DE95A9-C505-A447-9045-F634AEB1FF51}" srcOrd="0" destOrd="0" parTransId="{DFB8234E-C973-B041-AE0D-437BD4A5A45A}" sibTransId="{D3B9B08F-A23F-3447-9542-DBC55BEEA799}"/>
    <dgm:cxn modelId="{652A5EA8-29AD-4A2A-9155-C53DC34C1744}" type="presOf" srcId="{490E4F5E-0D58-2740-9EDD-22EF58CFC540}" destId="{0ADE3367-14C1-472F-951A-C1CF4DBDFBAE}" srcOrd="0" destOrd="0" presId="urn:microsoft.com/office/officeart/2005/8/layout/chevron2"/>
    <dgm:cxn modelId="{953318B5-2BEC-8A45-B87E-CF59A97DCD64}" srcId="{7E04AE10-F810-7844-9E5F-9E2EF434A2D5}" destId="{52ED0265-66A4-EB4F-B336-A72DD09F85E8}" srcOrd="1" destOrd="0" parTransId="{877F4EBB-C8DA-CB4E-8BF2-1AA92D874E3B}" sibTransId="{F15A8A2F-CAFA-C442-B218-0808FE26C0E7}"/>
    <dgm:cxn modelId="{E04A91BD-9095-4207-A818-7CEB194420E0}" type="presOf" srcId="{770825E2-EEB1-ED44-8264-81468220963A}" destId="{00F87C24-F87D-4A2A-88C6-254948E37C98}" srcOrd="0" destOrd="0" presId="urn:microsoft.com/office/officeart/2005/8/layout/chevron2"/>
    <dgm:cxn modelId="{5E8ED9BE-53C7-B641-8453-0178F051FA02}" srcId="{52ED0265-66A4-EB4F-B336-A72DD09F85E8}" destId="{490E4F5E-0D58-2740-9EDD-22EF58CFC540}" srcOrd="0" destOrd="0" parTransId="{112052F8-38D2-8140-9EDE-58719AE8CBDB}" sibTransId="{C401DCEF-F66C-664D-AD86-9B877A66B7F1}"/>
    <dgm:cxn modelId="{622979DB-9D6E-5A45-9F25-49DA5BC45EE0}" srcId="{73DE95A9-C505-A447-9045-F634AEB1FF51}" destId="{F9D73620-3A88-254E-8DEE-3067E461E959}" srcOrd="1" destOrd="0" parTransId="{C96A4A33-E6C1-C541-8CE9-FADD88A48C94}" sibTransId="{FEC4A442-F1BD-964F-A984-E4404AFA0D6B}"/>
    <dgm:cxn modelId="{6BB7B0E0-56AD-4A73-BB09-3ACCDA80328A}" type="presOf" srcId="{76C842AC-C13D-584E-B804-37B66C6458C1}" destId="{A36D92E0-5107-4670-B294-50692D070534}" srcOrd="0" destOrd="0" presId="urn:microsoft.com/office/officeart/2005/8/layout/chevron2"/>
    <dgm:cxn modelId="{BB47E4EA-7B26-D643-8406-9C001A42AF7D}" srcId="{770825E2-EEB1-ED44-8264-81468220963A}" destId="{76C842AC-C13D-584E-B804-37B66C6458C1}" srcOrd="0" destOrd="0" parTransId="{6A788D8B-0881-A048-9063-6731949D46B2}" sibTransId="{EF1C436E-8A94-2B4C-B476-470BA22B431E}"/>
    <dgm:cxn modelId="{7A7653FE-1138-4533-88B9-3C5F4ECA4219}" type="presOf" srcId="{FA75B7CD-A6B4-D744-8DEC-FC3C430B5F5C}" destId="{0ADE3367-14C1-472F-951A-C1CF4DBDFBAE}" srcOrd="0" destOrd="1" presId="urn:microsoft.com/office/officeart/2005/8/layout/chevron2"/>
    <dgm:cxn modelId="{4D427DD0-3C5F-4215-B7DA-6BEA4CCC9364}" type="presParOf" srcId="{7BEEA7DF-B671-4B91-9E0A-85DAE4A416DC}" destId="{1ED40E96-03E1-4D2C-A52C-B879F13A23CC}" srcOrd="0" destOrd="0" presId="urn:microsoft.com/office/officeart/2005/8/layout/chevron2"/>
    <dgm:cxn modelId="{2903D50A-1E62-4E2B-B320-2C417BBB4CE2}" type="presParOf" srcId="{1ED40E96-03E1-4D2C-A52C-B879F13A23CC}" destId="{D6F92576-91C9-4464-814A-5BBAE4A3CD8A}" srcOrd="0" destOrd="0" presId="urn:microsoft.com/office/officeart/2005/8/layout/chevron2"/>
    <dgm:cxn modelId="{E46CD502-BC6D-44FF-9E8A-BF141738A4BC}" type="presParOf" srcId="{1ED40E96-03E1-4D2C-A52C-B879F13A23CC}" destId="{7ADD096E-0BA8-4D5B-AF1B-E3276811D1C9}" srcOrd="1" destOrd="0" presId="urn:microsoft.com/office/officeart/2005/8/layout/chevron2"/>
    <dgm:cxn modelId="{3C77387F-E980-4C1C-9220-7F9C1C9A732D}" type="presParOf" srcId="{7BEEA7DF-B671-4B91-9E0A-85DAE4A416DC}" destId="{FD7C7D08-F46D-4B34-9488-3F8CE49B5852}" srcOrd="1" destOrd="0" presId="urn:microsoft.com/office/officeart/2005/8/layout/chevron2"/>
    <dgm:cxn modelId="{CC809735-04BE-4E27-9BF3-FD0B8C287039}" type="presParOf" srcId="{7BEEA7DF-B671-4B91-9E0A-85DAE4A416DC}" destId="{ACE744F4-A6D7-4A2E-92C3-9592FF244113}" srcOrd="2" destOrd="0" presId="urn:microsoft.com/office/officeart/2005/8/layout/chevron2"/>
    <dgm:cxn modelId="{E24030DC-6629-41E5-9F6A-DCA12DCBAB88}" type="presParOf" srcId="{ACE744F4-A6D7-4A2E-92C3-9592FF244113}" destId="{8D7BDC09-047E-452F-9F7D-C92F305BFB34}" srcOrd="0" destOrd="0" presId="urn:microsoft.com/office/officeart/2005/8/layout/chevron2"/>
    <dgm:cxn modelId="{B956FDF1-DDB6-4635-89AB-85C820BEF4CD}" type="presParOf" srcId="{ACE744F4-A6D7-4A2E-92C3-9592FF244113}" destId="{0ADE3367-14C1-472F-951A-C1CF4DBDFBAE}" srcOrd="1" destOrd="0" presId="urn:microsoft.com/office/officeart/2005/8/layout/chevron2"/>
    <dgm:cxn modelId="{B3FD446A-1ABC-487E-A316-AA3D633B6130}" type="presParOf" srcId="{7BEEA7DF-B671-4B91-9E0A-85DAE4A416DC}" destId="{ACF583D1-CFEC-4617-9FEF-BE3260880D52}" srcOrd="3" destOrd="0" presId="urn:microsoft.com/office/officeart/2005/8/layout/chevron2"/>
    <dgm:cxn modelId="{E224ACC2-9CA9-4FAE-BA3B-1832F367B4F8}" type="presParOf" srcId="{7BEEA7DF-B671-4B91-9E0A-85DAE4A416DC}" destId="{EE070805-C777-433F-95FC-B0BCECC002EC}" srcOrd="4" destOrd="0" presId="urn:microsoft.com/office/officeart/2005/8/layout/chevron2"/>
    <dgm:cxn modelId="{F3EC8EE5-AB95-4B72-9C64-F02EB3E2BD58}" type="presParOf" srcId="{EE070805-C777-433F-95FC-B0BCECC002EC}" destId="{00F87C24-F87D-4A2A-88C6-254948E37C98}" srcOrd="0" destOrd="0" presId="urn:microsoft.com/office/officeart/2005/8/layout/chevron2"/>
    <dgm:cxn modelId="{596F74E2-2F4D-45F7-883B-5F8A0D32A436}" type="presParOf" srcId="{EE070805-C777-433F-95FC-B0BCECC002EC}" destId="{A36D92E0-5107-4670-B294-50692D0705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C1A65C-49C9-4A26-8F0B-0AC533CFE6D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B66859-E520-47F7-A3FE-99BB7E5AF218}">
      <dgm:prSet/>
      <dgm:spPr/>
      <dgm:t>
        <a:bodyPr/>
        <a:lstStyle/>
        <a:p>
          <a:r>
            <a:rPr lang="en-US" b="0" i="0" baseline="0"/>
            <a:t>More disease in infected herds.</a:t>
          </a:r>
          <a:endParaRPr lang="en-US"/>
        </a:p>
      </dgm:t>
    </dgm:pt>
    <dgm:pt modelId="{5AA893FC-BC6A-4AB3-ADCB-F6E9367FEB7A}" type="parTrans" cxnId="{8F0F0AEF-7D5D-48DD-A3A0-873E304895C7}">
      <dgm:prSet/>
      <dgm:spPr/>
      <dgm:t>
        <a:bodyPr/>
        <a:lstStyle/>
        <a:p>
          <a:endParaRPr lang="en-US"/>
        </a:p>
      </dgm:t>
    </dgm:pt>
    <dgm:pt modelId="{4AA353AF-45B7-4F05-A44A-34159414C2CC}" type="sibTrans" cxnId="{8F0F0AEF-7D5D-48DD-A3A0-873E304895C7}">
      <dgm:prSet/>
      <dgm:spPr/>
      <dgm:t>
        <a:bodyPr/>
        <a:lstStyle/>
        <a:p>
          <a:endParaRPr lang="en-US"/>
        </a:p>
      </dgm:t>
    </dgm:pt>
    <dgm:pt modelId="{65A753FF-406E-4F97-B7DD-DA7F338AA6A7}">
      <dgm:prSet/>
      <dgm:spPr/>
      <dgm:t>
        <a:bodyPr/>
        <a:lstStyle/>
        <a:p>
          <a:r>
            <a:rPr lang="en-US" b="0" i="0" baseline="0" dirty="0"/>
            <a:t>Less production in infected herds.</a:t>
          </a:r>
          <a:endParaRPr lang="en-US" dirty="0"/>
        </a:p>
      </dgm:t>
    </dgm:pt>
    <dgm:pt modelId="{EAD47B81-0B17-475C-B2AB-952406F175EA}" type="parTrans" cxnId="{D6C5D917-0F2F-480D-8368-BEAF7FA1473C}">
      <dgm:prSet/>
      <dgm:spPr/>
      <dgm:t>
        <a:bodyPr/>
        <a:lstStyle/>
        <a:p>
          <a:endParaRPr lang="en-US"/>
        </a:p>
      </dgm:t>
    </dgm:pt>
    <dgm:pt modelId="{B831E726-6333-46B6-AEE2-F9962EBCE4DD}" type="sibTrans" cxnId="{D6C5D917-0F2F-480D-8368-BEAF7FA1473C}">
      <dgm:prSet/>
      <dgm:spPr/>
      <dgm:t>
        <a:bodyPr/>
        <a:lstStyle/>
        <a:p>
          <a:endParaRPr lang="en-US"/>
        </a:p>
      </dgm:t>
    </dgm:pt>
    <dgm:pt modelId="{7CC897D5-AA94-4EAD-9C1D-F5CA8905894B}">
      <dgm:prSet/>
      <dgm:spPr/>
      <dgm:t>
        <a:bodyPr/>
        <a:lstStyle/>
        <a:p>
          <a:r>
            <a:rPr lang="en-US" b="0" i="0" baseline="0" dirty="0"/>
            <a:t>Risk of salmonella contamination to personnel in infected herds.</a:t>
          </a:r>
          <a:endParaRPr lang="en-US" dirty="0"/>
        </a:p>
      </dgm:t>
    </dgm:pt>
    <dgm:pt modelId="{3D0B58B4-780D-4F21-B5E4-588663A1B0CF}" type="parTrans" cxnId="{258C841C-2111-46D3-9AF3-2FBEC8687BC2}">
      <dgm:prSet/>
      <dgm:spPr/>
      <dgm:t>
        <a:bodyPr/>
        <a:lstStyle/>
        <a:p>
          <a:endParaRPr lang="en-US"/>
        </a:p>
      </dgm:t>
    </dgm:pt>
    <dgm:pt modelId="{5B78DB00-1C02-42EB-9AFD-7D80A0375286}" type="sibTrans" cxnId="{258C841C-2111-46D3-9AF3-2FBEC8687BC2}">
      <dgm:prSet/>
      <dgm:spPr/>
      <dgm:t>
        <a:bodyPr/>
        <a:lstStyle/>
        <a:p>
          <a:endParaRPr lang="en-US"/>
        </a:p>
      </dgm:t>
    </dgm:pt>
    <dgm:pt modelId="{E9E76603-430F-49DF-83F0-E4102E0B9F79}">
      <dgm:prSet/>
      <dgm:spPr/>
      <dgm:t>
        <a:bodyPr/>
        <a:lstStyle/>
        <a:p>
          <a:r>
            <a:rPr lang="en-US" b="0" i="0" baseline="0"/>
            <a:t>Risk of transmission of salmonella bacteria to beef-food safety.</a:t>
          </a:r>
          <a:endParaRPr lang="en-US"/>
        </a:p>
      </dgm:t>
    </dgm:pt>
    <dgm:pt modelId="{49A787D4-5FE6-4DA3-958F-0685DED5D76E}" type="parTrans" cxnId="{1BAE1D80-A633-40D5-85DD-43BBC19888BD}">
      <dgm:prSet/>
      <dgm:spPr/>
      <dgm:t>
        <a:bodyPr/>
        <a:lstStyle/>
        <a:p>
          <a:endParaRPr lang="en-US"/>
        </a:p>
      </dgm:t>
    </dgm:pt>
    <dgm:pt modelId="{9B7866DE-A6DB-402C-AB83-C1A19766120E}" type="sibTrans" cxnId="{1BAE1D80-A633-40D5-85DD-43BBC19888BD}">
      <dgm:prSet/>
      <dgm:spPr/>
      <dgm:t>
        <a:bodyPr/>
        <a:lstStyle/>
        <a:p>
          <a:endParaRPr lang="en-US"/>
        </a:p>
      </dgm:t>
    </dgm:pt>
    <dgm:pt modelId="{4B2DACD1-FCE0-4D7A-A7AF-1C7DF3ED333C}">
      <dgm:prSet/>
      <dgm:spPr/>
      <dgm:t>
        <a:bodyPr/>
        <a:lstStyle/>
        <a:p>
          <a:r>
            <a:rPr lang="en-US" b="0" i="0" baseline="0" dirty="0"/>
            <a:t>Risk of infection to other herds in the immediate vicinity</a:t>
          </a:r>
          <a:endParaRPr lang="en-US" dirty="0"/>
        </a:p>
      </dgm:t>
    </dgm:pt>
    <dgm:pt modelId="{1A58AEE4-9744-4DBF-921F-60357FC29313}" type="parTrans" cxnId="{ACB73969-54B3-4BB5-9EA6-C17533688727}">
      <dgm:prSet/>
      <dgm:spPr/>
      <dgm:t>
        <a:bodyPr/>
        <a:lstStyle/>
        <a:p>
          <a:endParaRPr lang="en-US"/>
        </a:p>
      </dgm:t>
    </dgm:pt>
    <dgm:pt modelId="{CF59B0B2-BD6C-4164-8387-FAC26CAA4433}" type="sibTrans" cxnId="{ACB73969-54B3-4BB5-9EA6-C17533688727}">
      <dgm:prSet/>
      <dgm:spPr/>
      <dgm:t>
        <a:bodyPr/>
        <a:lstStyle/>
        <a:p>
          <a:endParaRPr lang="en-US"/>
        </a:p>
      </dgm:t>
    </dgm:pt>
    <dgm:pt modelId="{8A0280AE-678E-4FA5-AB33-F5747BC4A8CD}" type="pres">
      <dgm:prSet presAssocID="{EBC1A65C-49C9-4A26-8F0B-0AC533CFE6DE}" presName="vert0" presStyleCnt="0">
        <dgm:presLayoutVars>
          <dgm:dir/>
          <dgm:animOne val="branch"/>
          <dgm:animLvl val="lvl"/>
        </dgm:presLayoutVars>
      </dgm:prSet>
      <dgm:spPr/>
    </dgm:pt>
    <dgm:pt modelId="{D686D586-462F-4EBA-B50E-49D146A38707}" type="pres">
      <dgm:prSet presAssocID="{6EB66859-E520-47F7-A3FE-99BB7E5AF218}" presName="thickLine" presStyleLbl="alignNode1" presStyleIdx="0" presStyleCnt="5"/>
      <dgm:spPr/>
    </dgm:pt>
    <dgm:pt modelId="{73C7FB58-F8F5-4A9F-A782-BA2DF6FF3551}" type="pres">
      <dgm:prSet presAssocID="{6EB66859-E520-47F7-A3FE-99BB7E5AF218}" presName="horz1" presStyleCnt="0"/>
      <dgm:spPr/>
    </dgm:pt>
    <dgm:pt modelId="{34A5EBE0-8E76-4483-8CF8-22DD56A91720}" type="pres">
      <dgm:prSet presAssocID="{6EB66859-E520-47F7-A3FE-99BB7E5AF218}" presName="tx1" presStyleLbl="revTx" presStyleIdx="0" presStyleCnt="5"/>
      <dgm:spPr/>
    </dgm:pt>
    <dgm:pt modelId="{23878C58-07B7-4BD1-A60F-52A71931DD37}" type="pres">
      <dgm:prSet presAssocID="{6EB66859-E520-47F7-A3FE-99BB7E5AF218}" presName="vert1" presStyleCnt="0"/>
      <dgm:spPr/>
    </dgm:pt>
    <dgm:pt modelId="{48F3DB99-E767-4CAB-837E-AF81B58738B2}" type="pres">
      <dgm:prSet presAssocID="{65A753FF-406E-4F97-B7DD-DA7F338AA6A7}" presName="thickLine" presStyleLbl="alignNode1" presStyleIdx="1" presStyleCnt="5"/>
      <dgm:spPr/>
    </dgm:pt>
    <dgm:pt modelId="{E8E69913-F7F3-45F4-B8B5-61B16118F02D}" type="pres">
      <dgm:prSet presAssocID="{65A753FF-406E-4F97-B7DD-DA7F338AA6A7}" presName="horz1" presStyleCnt="0"/>
      <dgm:spPr/>
    </dgm:pt>
    <dgm:pt modelId="{5F82409D-F50A-4433-81BE-F61A3A65FFA8}" type="pres">
      <dgm:prSet presAssocID="{65A753FF-406E-4F97-B7DD-DA7F338AA6A7}" presName="tx1" presStyleLbl="revTx" presStyleIdx="1" presStyleCnt="5"/>
      <dgm:spPr/>
    </dgm:pt>
    <dgm:pt modelId="{73E6556D-85D0-476C-9BA4-1F7A99AF3E7E}" type="pres">
      <dgm:prSet presAssocID="{65A753FF-406E-4F97-B7DD-DA7F338AA6A7}" presName="vert1" presStyleCnt="0"/>
      <dgm:spPr/>
    </dgm:pt>
    <dgm:pt modelId="{3BBACCE1-A3B5-458E-9481-44CE0DA6F59F}" type="pres">
      <dgm:prSet presAssocID="{7CC897D5-AA94-4EAD-9C1D-F5CA8905894B}" presName="thickLine" presStyleLbl="alignNode1" presStyleIdx="2" presStyleCnt="5"/>
      <dgm:spPr/>
    </dgm:pt>
    <dgm:pt modelId="{3B653276-0AE9-4A1D-B578-89713D8FB614}" type="pres">
      <dgm:prSet presAssocID="{7CC897D5-AA94-4EAD-9C1D-F5CA8905894B}" presName="horz1" presStyleCnt="0"/>
      <dgm:spPr/>
    </dgm:pt>
    <dgm:pt modelId="{6459C94F-A78F-461A-A204-439CA787F918}" type="pres">
      <dgm:prSet presAssocID="{7CC897D5-AA94-4EAD-9C1D-F5CA8905894B}" presName="tx1" presStyleLbl="revTx" presStyleIdx="2" presStyleCnt="5"/>
      <dgm:spPr/>
    </dgm:pt>
    <dgm:pt modelId="{93DB3CD3-A3D9-40EC-BA93-085A4203DBC5}" type="pres">
      <dgm:prSet presAssocID="{7CC897D5-AA94-4EAD-9C1D-F5CA8905894B}" presName="vert1" presStyleCnt="0"/>
      <dgm:spPr/>
    </dgm:pt>
    <dgm:pt modelId="{39D0759B-DE80-40B7-990F-6FB20D073B4B}" type="pres">
      <dgm:prSet presAssocID="{E9E76603-430F-49DF-83F0-E4102E0B9F79}" presName="thickLine" presStyleLbl="alignNode1" presStyleIdx="3" presStyleCnt="5"/>
      <dgm:spPr/>
    </dgm:pt>
    <dgm:pt modelId="{296501FA-A0B6-4AF4-BB11-3F732B2CC9DC}" type="pres">
      <dgm:prSet presAssocID="{E9E76603-430F-49DF-83F0-E4102E0B9F79}" presName="horz1" presStyleCnt="0"/>
      <dgm:spPr/>
    </dgm:pt>
    <dgm:pt modelId="{2499C49C-BAE3-4522-80D3-90C2E1C10A34}" type="pres">
      <dgm:prSet presAssocID="{E9E76603-430F-49DF-83F0-E4102E0B9F79}" presName="tx1" presStyleLbl="revTx" presStyleIdx="3" presStyleCnt="5"/>
      <dgm:spPr/>
    </dgm:pt>
    <dgm:pt modelId="{CF43FFCF-D31E-4224-AB4D-23CB88EFF38F}" type="pres">
      <dgm:prSet presAssocID="{E9E76603-430F-49DF-83F0-E4102E0B9F79}" presName="vert1" presStyleCnt="0"/>
      <dgm:spPr/>
    </dgm:pt>
    <dgm:pt modelId="{69F53682-8F2B-4D19-B74F-12E17C151900}" type="pres">
      <dgm:prSet presAssocID="{4B2DACD1-FCE0-4D7A-A7AF-1C7DF3ED333C}" presName="thickLine" presStyleLbl="alignNode1" presStyleIdx="4" presStyleCnt="5"/>
      <dgm:spPr/>
    </dgm:pt>
    <dgm:pt modelId="{B13D89FD-A68C-4D8B-952F-9D529336ADF6}" type="pres">
      <dgm:prSet presAssocID="{4B2DACD1-FCE0-4D7A-A7AF-1C7DF3ED333C}" presName="horz1" presStyleCnt="0"/>
      <dgm:spPr/>
    </dgm:pt>
    <dgm:pt modelId="{5AE14518-7FB5-4D42-AE41-C612E2EC0F7D}" type="pres">
      <dgm:prSet presAssocID="{4B2DACD1-FCE0-4D7A-A7AF-1C7DF3ED333C}" presName="tx1" presStyleLbl="revTx" presStyleIdx="4" presStyleCnt="5"/>
      <dgm:spPr/>
    </dgm:pt>
    <dgm:pt modelId="{340C3912-84A7-40DF-A67C-7007528FE5CB}" type="pres">
      <dgm:prSet presAssocID="{4B2DACD1-FCE0-4D7A-A7AF-1C7DF3ED333C}" presName="vert1" presStyleCnt="0"/>
      <dgm:spPr/>
    </dgm:pt>
  </dgm:ptLst>
  <dgm:cxnLst>
    <dgm:cxn modelId="{D6C5D917-0F2F-480D-8368-BEAF7FA1473C}" srcId="{EBC1A65C-49C9-4A26-8F0B-0AC533CFE6DE}" destId="{65A753FF-406E-4F97-B7DD-DA7F338AA6A7}" srcOrd="1" destOrd="0" parTransId="{EAD47B81-0B17-475C-B2AB-952406F175EA}" sibTransId="{B831E726-6333-46B6-AEE2-F9962EBCE4DD}"/>
    <dgm:cxn modelId="{258C841C-2111-46D3-9AF3-2FBEC8687BC2}" srcId="{EBC1A65C-49C9-4A26-8F0B-0AC533CFE6DE}" destId="{7CC897D5-AA94-4EAD-9C1D-F5CA8905894B}" srcOrd="2" destOrd="0" parTransId="{3D0B58B4-780D-4F21-B5E4-588663A1B0CF}" sibTransId="{5B78DB00-1C02-42EB-9AFD-7D80A0375286}"/>
    <dgm:cxn modelId="{D8802C27-518F-4A1D-A401-D2FCD8C56ACD}" type="presOf" srcId="{6EB66859-E520-47F7-A3FE-99BB7E5AF218}" destId="{34A5EBE0-8E76-4483-8CF8-22DD56A91720}" srcOrd="0" destOrd="0" presId="urn:microsoft.com/office/officeart/2008/layout/LinedList"/>
    <dgm:cxn modelId="{24D8513A-AFE8-4B87-8D33-0379F34FD51C}" type="presOf" srcId="{65A753FF-406E-4F97-B7DD-DA7F338AA6A7}" destId="{5F82409D-F50A-4433-81BE-F61A3A65FFA8}" srcOrd="0" destOrd="0" presId="urn:microsoft.com/office/officeart/2008/layout/LinedList"/>
    <dgm:cxn modelId="{ACB73969-54B3-4BB5-9EA6-C17533688727}" srcId="{EBC1A65C-49C9-4A26-8F0B-0AC533CFE6DE}" destId="{4B2DACD1-FCE0-4D7A-A7AF-1C7DF3ED333C}" srcOrd="4" destOrd="0" parTransId="{1A58AEE4-9744-4DBF-921F-60357FC29313}" sibTransId="{CF59B0B2-BD6C-4164-8387-FAC26CAA4433}"/>
    <dgm:cxn modelId="{692C9A72-1D01-44EF-B09A-C2AAA010FE5E}" type="presOf" srcId="{4B2DACD1-FCE0-4D7A-A7AF-1C7DF3ED333C}" destId="{5AE14518-7FB5-4D42-AE41-C612E2EC0F7D}" srcOrd="0" destOrd="0" presId="urn:microsoft.com/office/officeart/2008/layout/LinedList"/>
    <dgm:cxn modelId="{6D8E447C-B424-4CC0-A8D2-7294E3494155}" type="presOf" srcId="{7CC897D5-AA94-4EAD-9C1D-F5CA8905894B}" destId="{6459C94F-A78F-461A-A204-439CA787F918}" srcOrd="0" destOrd="0" presId="urn:microsoft.com/office/officeart/2008/layout/LinedList"/>
    <dgm:cxn modelId="{1BAE1D80-A633-40D5-85DD-43BBC19888BD}" srcId="{EBC1A65C-49C9-4A26-8F0B-0AC533CFE6DE}" destId="{E9E76603-430F-49DF-83F0-E4102E0B9F79}" srcOrd="3" destOrd="0" parTransId="{49A787D4-5FE6-4DA3-958F-0685DED5D76E}" sibTransId="{9B7866DE-A6DB-402C-AB83-C1A19766120E}"/>
    <dgm:cxn modelId="{324C7EB9-45D9-4237-AF23-CE5D6E6EFFFC}" type="presOf" srcId="{EBC1A65C-49C9-4A26-8F0B-0AC533CFE6DE}" destId="{8A0280AE-678E-4FA5-AB33-F5747BC4A8CD}" srcOrd="0" destOrd="0" presId="urn:microsoft.com/office/officeart/2008/layout/LinedList"/>
    <dgm:cxn modelId="{60C1B1DA-74A3-4BA1-83C0-DB82B8EFF0B0}" type="presOf" srcId="{E9E76603-430F-49DF-83F0-E4102E0B9F79}" destId="{2499C49C-BAE3-4522-80D3-90C2E1C10A34}" srcOrd="0" destOrd="0" presId="urn:microsoft.com/office/officeart/2008/layout/LinedList"/>
    <dgm:cxn modelId="{8F0F0AEF-7D5D-48DD-A3A0-873E304895C7}" srcId="{EBC1A65C-49C9-4A26-8F0B-0AC533CFE6DE}" destId="{6EB66859-E520-47F7-A3FE-99BB7E5AF218}" srcOrd="0" destOrd="0" parTransId="{5AA893FC-BC6A-4AB3-ADCB-F6E9367FEB7A}" sibTransId="{4AA353AF-45B7-4F05-A44A-34159414C2CC}"/>
    <dgm:cxn modelId="{2FA318D5-07F6-425C-BC42-61C1D619B619}" type="presParOf" srcId="{8A0280AE-678E-4FA5-AB33-F5747BC4A8CD}" destId="{D686D586-462F-4EBA-B50E-49D146A38707}" srcOrd="0" destOrd="0" presId="urn:microsoft.com/office/officeart/2008/layout/LinedList"/>
    <dgm:cxn modelId="{D27D9EE8-C9CB-41FD-83AE-9E35EEF479C8}" type="presParOf" srcId="{8A0280AE-678E-4FA5-AB33-F5747BC4A8CD}" destId="{73C7FB58-F8F5-4A9F-A782-BA2DF6FF3551}" srcOrd="1" destOrd="0" presId="urn:microsoft.com/office/officeart/2008/layout/LinedList"/>
    <dgm:cxn modelId="{BCD804EC-CD03-4960-87EF-33D6F5B4B0A7}" type="presParOf" srcId="{73C7FB58-F8F5-4A9F-A782-BA2DF6FF3551}" destId="{34A5EBE0-8E76-4483-8CF8-22DD56A91720}" srcOrd="0" destOrd="0" presId="urn:microsoft.com/office/officeart/2008/layout/LinedList"/>
    <dgm:cxn modelId="{7C76EAF9-BFE2-41F3-9369-D4685469C62E}" type="presParOf" srcId="{73C7FB58-F8F5-4A9F-A782-BA2DF6FF3551}" destId="{23878C58-07B7-4BD1-A60F-52A71931DD37}" srcOrd="1" destOrd="0" presId="urn:microsoft.com/office/officeart/2008/layout/LinedList"/>
    <dgm:cxn modelId="{CD82CD17-754D-4B18-8EEE-0567F4E7E30A}" type="presParOf" srcId="{8A0280AE-678E-4FA5-AB33-F5747BC4A8CD}" destId="{48F3DB99-E767-4CAB-837E-AF81B58738B2}" srcOrd="2" destOrd="0" presId="urn:microsoft.com/office/officeart/2008/layout/LinedList"/>
    <dgm:cxn modelId="{FCFBA1FC-4E43-448A-B31A-7409A4346A5F}" type="presParOf" srcId="{8A0280AE-678E-4FA5-AB33-F5747BC4A8CD}" destId="{E8E69913-F7F3-45F4-B8B5-61B16118F02D}" srcOrd="3" destOrd="0" presId="urn:microsoft.com/office/officeart/2008/layout/LinedList"/>
    <dgm:cxn modelId="{ED31CA20-5E2C-483A-9B94-7A33E9C66708}" type="presParOf" srcId="{E8E69913-F7F3-45F4-B8B5-61B16118F02D}" destId="{5F82409D-F50A-4433-81BE-F61A3A65FFA8}" srcOrd="0" destOrd="0" presId="urn:microsoft.com/office/officeart/2008/layout/LinedList"/>
    <dgm:cxn modelId="{37ADE953-1888-4EEA-89DB-F90D3D2F9E1C}" type="presParOf" srcId="{E8E69913-F7F3-45F4-B8B5-61B16118F02D}" destId="{73E6556D-85D0-476C-9BA4-1F7A99AF3E7E}" srcOrd="1" destOrd="0" presId="urn:microsoft.com/office/officeart/2008/layout/LinedList"/>
    <dgm:cxn modelId="{BE859EB6-BE09-46B2-8CDA-715FBBF70ECD}" type="presParOf" srcId="{8A0280AE-678E-4FA5-AB33-F5747BC4A8CD}" destId="{3BBACCE1-A3B5-458E-9481-44CE0DA6F59F}" srcOrd="4" destOrd="0" presId="urn:microsoft.com/office/officeart/2008/layout/LinedList"/>
    <dgm:cxn modelId="{2D4D8760-69B4-4DB3-B13A-C0C9680CD0DC}" type="presParOf" srcId="{8A0280AE-678E-4FA5-AB33-F5747BC4A8CD}" destId="{3B653276-0AE9-4A1D-B578-89713D8FB614}" srcOrd="5" destOrd="0" presId="urn:microsoft.com/office/officeart/2008/layout/LinedList"/>
    <dgm:cxn modelId="{D188DBC4-667F-4F42-805C-6ADE85FD9847}" type="presParOf" srcId="{3B653276-0AE9-4A1D-B578-89713D8FB614}" destId="{6459C94F-A78F-461A-A204-439CA787F918}" srcOrd="0" destOrd="0" presId="urn:microsoft.com/office/officeart/2008/layout/LinedList"/>
    <dgm:cxn modelId="{86728E50-7FD4-42FE-A857-7BC35E9B7832}" type="presParOf" srcId="{3B653276-0AE9-4A1D-B578-89713D8FB614}" destId="{93DB3CD3-A3D9-40EC-BA93-085A4203DBC5}" srcOrd="1" destOrd="0" presId="urn:microsoft.com/office/officeart/2008/layout/LinedList"/>
    <dgm:cxn modelId="{7CB68D3C-6C0F-4692-8B37-68657F6E4149}" type="presParOf" srcId="{8A0280AE-678E-4FA5-AB33-F5747BC4A8CD}" destId="{39D0759B-DE80-40B7-990F-6FB20D073B4B}" srcOrd="6" destOrd="0" presId="urn:microsoft.com/office/officeart/2008/layout/LinedList"/>
    <dgm:cxn modelId="{149C1D35-B98E-478B-B480-F1F52C4A88CA}" type="presParOf" srcId="{8A0280AE-678E-4FA5-AB33-F5747BC4A8CD}" destId="{296501FA-A0B6-4AF4-BB11-3F732B2CC9DC}" srcOrd="7" destOrd="0" presId="urn:microsoft.com/office/officeart/2008/layout/LinedList"/>
    <dgm:cxn modelId="{518A6267-E0AD-4B8E-963F-E182EEDACE94}" type="presParOf" srcId="{296501FA-A0B6-4AF4-BB11-3F732B2CC9DC}" destId="{2499C49C-BAE3-4522-80D3-90C2E1C10A34}" srcOrd="0" destOrd="0" presId="urn:microsoft.com/office/officeart/2008/layout/LinedList"/>
    <dgm:cxn modelId="{9ED81F25-7994-41D9-9462-9E81E17EFAA4}" type="presParOf" srcId="{296501FA-A0B6-4AF4-BB11-3F732B2CC9DC}" destId="{CF43FFCF-D31E-4224-AB4D-23CB88EFF38F}" srcOrd="1" destOrd="0" presId="urn:microsoft.com/office/officeart/2008/layout/LinedList"/>
    <dgm:cxn modelId="{BD3E7161-2A40-4027-A501-03A388C8E938}" type="presParOf" srcId="{8A0280AE-678E-4FA5-AB33-F5747BC4A8CD}" destId="{69F53682-8F2B-4D19-B74F-12E17C151900}" srcOrd="8" destOrd="0" presId="urn:microsoft.com/office/officeart/2008/layout/LinedList"/>
    <dgm:cxn modelId="{2508DFC3-3B55-4586-9020-2D0878C4B8BF}" type="presParOf" srcId="{8A0280AE-678E-4FA5-AB33-F5747BC4A8CD}" destId="{B13D89FD-A68C-4D8B-952F-9D529336ADF6}" srcOrd="9" destOrd="0" presId="urn:microsoft.com/office/officeart/2008/layout/LinedList"/>
    <dgm:cxn modelId="{C42BEE2B-08F5-4658-8CB8-644AB51D9F97}" type="presParOf" srcId="{B13D89FD-A68C-4D8B-952F-9D529336ADF6}" destId="{5AE14518-7FB5-4D42-AE41-C612E2EC0F7D}" srcOrd="0" destOrd="0" presId="urn:microsoft.com/office/officeart/2008/layout/LinedList"/>
    <dgm:cxn modelId="{06397766-022A-4DD5-B7C0-B537940B5A2B}" type="presParOf" srcId="{B13D89FD-A68C-4D8B-952F-9D529336ADF6}" destId="{340C3912-84A7-40DF-A67C-7007528FE5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223C70-091B-3B4D-B83F-5D75F100B3AE}" type="doc">
      <dgm:prSet loTypeId="urn:microsoft.com/office/officeart/2005/8/layout/hierarchy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13471F3D-AA6F-EC4D-A9AC-17EA4A549DF2}">
      <dgm:prSet phldrT="[Tekst]"/>
      <dgm:spPr/>
      <dgm:t>
        <a:bodyPr/>
        <a:lstStyle/>
        <a:p>
          <a:r>
            <a:rPr lang="da-DK"/>
            <a:t>Surveillance</a:t>
          </a:r>
        </a:p>
      </dgm:t>
    </dgm:pt>
    <dgm:pt modelId="{F240FB40-1C0F-2D4D-8FA9-5E6E0549F1BF}" type="parTrans" cxnId="{9B6A1535-925F-DA4F-90E9-2B9990462374}">
      <dgm:prSet/>
      <dgm:spPr/>
      <dgm:t>
        <a:bodyPr/>
        <a:lstStyle/>
        <a:p>
          <a:endParaRPr lang="da-DK"/>
        </a:p>
      </dgm:t>
    </dgm:pt>
    <dgm:pt modelId="{6E7E4465-5DFE-1540-A047-6F9FAC153BF6}" type="sibTrans" cxnId="{9B6A1535-925F-DA4F-90E9-2B9990462374}">
      <dgm:prSet/>
      <dgm:spPr/>
      <dgm:t>
        <a:bodyPr/>
        <a:lstStyle/>
        <a:p>
          <a:endParaRPr lang="da-DK"/>
        </a:p>
      </dgm:t>
    </dgm:pt>
    <dgm:pt modelId="{C62AC434-7882-1A4E-8394-8B3DD1667226}">
      <dgm:prSet phldrT="[Tekst]"/>
      <dgm:spPr/>
      <dgm:t>
        <a:bodyPr/>
        <a:lstStyle/>
        <a:p>
          <a:r>
            <a:rPr lang="da-DK"/>
            <a:t>Bulk tankmilk</a:t>
          </a:r>
        </a:p>
        <a:p>
          <a:r>
            <a:rPr lang="da-DK"/>
            <a:t>Herd</a:t>
          </a:r>
        </a:p>
      </dgm:t>
    </dgm:pt>
    <dgm:pt modelId="{210D3099-50A9-914B-86FB-B06E7C859D4C}" type="parTrans" cxnId="{823A2A2D-555C-414D-8D19-ECCA00E65383}">
      <dgm:prSet/>
      <dgm:spPr/>
      <dgm:t>
        <a:bodyPr/>
        <a:lstStyle/>
        <a:p>
          <a:endParaRPr lang="da-DK"/>
        </a:p>
      </dgm:t>
    </dgm:pt>
    <dgm:pt modelId="{86C0ECF1-9791-174F-8033-8B84E372784B}" type="sibTrans" cxnId="{823A2A2D-555C-414D-8D19-ECCA00E65383}">
      <dgm:prSet/>
      <dgm:spPr/>
      <dgm:t>
        <a:bodyPr/>
        <a:lstStyle/>
        <a:p>
          <a:endParaRPr lang="da-DK"/>
        </a:p>
      </dgm:t>
    </dgm:pt>
    <dgm:pt modelId="{B854CA70-5B28-9A40-A587-FFC39A2C9CA5}">
      <dgm:prSet phldrT="[Tekst]"/>
      <dgm:spPr/>
      <dgm:t>
        <a:bodyPr/>
        <a:lstStyle/>
        <a:p>
          <a:r>
            <a:rPr lang="da-DK"/>
            <a:t>Blood or milk sample, heifer rearing</a:t>
          </a:r>
        </a:p>
        <a:p>
          <a:r>
            <a:rPr lang="da-DK"/>
            <a:t>Individual Animal</a:t>
          </a:r>
        </a:p>
      </dgm:t>
    </dgm:pt>
    <dgm:pt modelId="{E214FA79-7934-6544-A1E1-98E7C7D92107}" type="parTrans" cxnId="{91DAFDAA-451D-CF41-9167-D81649D5E508}">
      <dgm:prSet/>
      <dgm:spPr/>
      <dgm:t>
        <a:bodyPr/>
        <a:lstStyle/>
        <a:p>
          <a:endParaRPr lang="da-DK"/>
        </a:p>
      </dgm:t>
    </dgm:pt>
    <dgm:pt modelId="{5AFB377A-0411-2545-A0A3-4B4E773D6EBE}" type="sibTrans" cxnId="{91DAFDAA-451D-CF41-9167-D81649D5E508}">
      <dgm:prSet/>
      <dgm:spPr/>
      <dgm:t>
        <a:bodyPr/>
        <a:lstStyle/>
        <a:p>
          <a:endParaRPr lang="da-DK"/>
        </a:p>
      </dgm:t>
    </dgm:pt>
    <dgm:pt modelId="{A32B8057-8765-4F48-A592-B8B7B25EE971}">
      <dgm:prSet phldrT="[Tekst]"/>
      <dgm:spPr/>
      <dgm:t>
        <a:bodyPr/>
        <a:lstStyle/>
        <a:p>
          <a:r>
            <a:rPr lang="da-DK"/>
            <a:t>Blood from slaughter</a:t>
          </a:r>
        </a:p>
        <a:p>
          <a:r>
            <a:rPr lang="da-DK"/>
            <a:t>Herd</a:t>
          </a:r>
        </a:p>
      </dgm:t>
    </dgm:pt>
    <dgm:pt modelId="{F4F1FE04-9A28-074E-B5D2-DBB13C78418A}" type="parTrans" cxnId="{8D3887D8-A7F0-9744-A9A9-E8FECC9C3E31}">
      <dgm:prSet/>
      <dgm:spPr/>
      <dgm:t>
        <a:bodyPr/>
        <a:lstStyle/>
        <a:p>
          <a:endParaRPr lang="da-DK"/>
        </a:p>
      </dgm:t>
    </dgm:pt>
    <dgm:pt modelId="{7946E077-4FFB-6B42-A2F5-7BCB098EC41E}" type="sibTrans" cxnId="{8D3887D8-A7F0-9744-A9A9-E8FECC9C3E31}">
      <dgm:prSet/>
      <dgm:spPr/>
      <dgm:t>
        <a:bodyPr/>
        <a:lstStyle/>
        <a:p>
          <a:endParaRPr lang="da-DK"/>
        </a:p>
      </dgm:t>
    </dgm:pt>
    <dgm:pt modelId="{595165E4-B2DD-1C43-A367-13E2CC154B15}">
      <dgm:prSet phldrT="[Tekst]"/>
      <dgm:spPr/>
      <dgm:t>
        <a:bodyPr vert="horz"/>
        <a:lstStyle/>
        <a:p>
          <a:r>
            <a:rPr lang="da-DK"/>
            <a:t>Salmonella 4/yearly, </a:t>
          </a:r>
        </a:p>
      </dgm:t>
    </dgm:pt>
    <dgm:pt modelId="{DADA2504-B996-CC43-ADB3-9E6D1CA9CE21}" type="parTrans" cxnId="{988ACD76-2192-4542-8187-468BDB0B0056}">
      <dgm:prSet/>
      <dgm:spPr/>
      <dgm:t>
        <a:bodyPr/>
        <a:lstStyle/>
        <a:p>
          <a:endParaRPr lang="da-DK"/>
        </a:p>
      </dgm:t>
    </dgm:pt>
    <dgm:pt modelId="{A1A19B89-61F9-0B47-9A97-D1D8656B68D8}" type="sibTrans" cxnId="{988ACD76-2192-4542-8187-468BDB0B0056}">
      <dgm:prSet/>
      <dgm:spPr/>
      <dgm:t>
        <a:bodyPr/>
        <a:lstStyle/>
        <a:p>
          <a:endParaRPr lang="da-DK"/>
        </a:p>
      </dgm:t>
    </dgm:pt>
    <dgm:pt modelId="{50873F52-BE17-254F-A88D-33F52BC3F407}">
      <dgm:prSet phldrT="[Tekst]"/>
      <dgm:spPr/>
      <dgm:t>
        <a:bodyPr vert="horz"/>
        <a:lstStyle/>
        <a:p>
          <a:r>
            <a:rPr lang="da-DK"/>
            <a:t>Salmonella 1 – 2/yearly</a:t>
          </a:r>
        </a:p>
      </dgm:t>
    </dgm:pt>
    <dgm:pt modelId="{725EB1F0-F0F4-8146-8545-50C45205FF3C}" type="parTrans" cxnId="{3B0C0F23-0E45-9540-8A14-E44ECCF033CD}">
      <dgm:prSet/>
      <dgm:spPr/>
      <dgm:t>
        <a:bodyPr/>
        <a:lstStyle/>
        <a:p>
          <a:endParaRPr lang="da-DK"/>
        </a:p>
      </dgm:t>
    </dgm:pt>
    <dgm:pt modelId="{8CC2E4E3-76BD-3F42-AC66-0E8B37124AB9}" type="sibTrans" cxnId="{3B0C0F23-0E45-9540-8A14-E44ECCF033CD}">
      <dgm:prSet/>
      <dgm:spPr/>
      <dgm:t>
        <a:bodyPr/>
        <a:lstStyle/>
        <a:p>
          <a:endParaRPr lang="da-DK"/>
        </a:p>
      </dgm:t>
    </dgm:pt>
    <dgm:pt modelId="{B369B82E-96FF-3241-90B2-E9FDCDDD11AB}">
      <dgm:prSet phldrT="[Tekst]"/>
      <dgm:spPr/>
      <dgm:t>
        <a:bodyPr vert="horz"/>
        <a:lstStyle/>
        <a:p>
          <a:r>
            <a:rPr lang="da-DK"/>
            <a:t>Salmonella 4/yearly, </a:t>
          </a:r>
        </a:p>
      </dgm:t>
    </dgm:pt>
    <dgm:pt modelId="{65C94CAF-798A-1C49-BAE9-ED26CBDCFA5C}" type="parTrans" cxnId="{F942B102-4EB2-014F-BDDB-47A62FD96DD2}">
      <dgm:prSet/>
      <dgm:spPr/>
      <dgm:t>
        <a:bodyPr/>
        <a:lstStyle/>
        <a:p>
          <a:endParaRPr lang="da-DK"/>
        </a:p>
      </dgm:t>
    </dgm:pt>
    <dgm:pt modelId="{188CB96A-5095-6143-99B1-D100FC54E71A}" type="sibTrans" cxnId="{F942B102-4EB2-014F-BDDB-47A62FD96DD2}">
      <dgm:prSet/>
      <dgm:spPr/>
      <dgm:t>
        <a:bodyPr/>
        <a:lstStyle/>
        <a:p>
          <a:endParaRPr lang="da-DK"/>
        </a:p>
      </dgm:t>
    </dgm:pt>
    <dgm:pt modelId="{9936657B-E8F4-4A7D-95D8-D4138255E93D}" type="pres">
      <dgm:prSet presAssocID="{B4223C70-091B-3B4D-B83F-5D75F100B3A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73C266-4157-42FD-83E0-49E7B034D719}" type="pres">
      <dgm:prSet presAssocID="{13471F3D-AA6F-EC4D-A9AC-17EA4A549DF2}" presName="vertOne" presStyleCnt="0"/>
      <dgm:spPr/>
    </dgm:pt>
    <dgm:pt modelId="{F8C8E7A8-36B0-474E-A356-AFB5915E7261}" type="pres">
      <dgm:prSet presAssocID="{13471F3D-AA6F-EC4D-A9AC-17EA4A549DF2}" presName="txOne" presStyleLbl="node0" presStyleIdx="0" presStyleCnt="1">
        <dgm:presLayoutVars>
          <dgm:chPref val="3"/>
        </dgm:presLayoutVars>
      </dgm:prSet>
      <dgm:spPr/>
    </dgm:pt>
    <dgm:pt modelId="{18A8C4B5-FDB2-47C8-9AC7-576EB1D1005D}" type="pres">
      <dgm:prSet presAssocID="{13471F3D-AA6F-EC4D-A9AC-17EA4A549DF2}" presName="parTransOne" presStyleCnt="0"/>
      <dgm:spPr/>
    </dgm:pt>
    <dgm:pt modelId="{2B747B0C-3FC1-452C-BED7-B7E98E0C397F}" type="pres">
      <dgm:prSet presAssocID="{13471F3D-AA6F-EC4D-A9AC-17EA4A549DF2}" presName="horzOne" presStyleCnt="0"/>
      <dgm:spPr/>
    </dgm:pt>
    <dgm:pt modelId="{B86F7FC2-225C-4D64-9441-3C252990FB4E}" type="pres">
      <dgm:prSet presAssocID="{C62AC434-7882-1A4E-8394-8B3DD1667226}" presName="vertTwo" presStyleCnt="0"/>
      <dgm:spPr/>
    </dgm:pt>
    <dgm:pt modelId="{3B9B7E73-0E85-4DDC-8FBF-C4C7613A3677}" type="pres">
      <dgm:prSet presAssocID="{C62AC434-7882-1A4E-8394-8B3DD1667226}" presName="txTwo" presStyleLbl="node2" presStyleIdx="0" presStyleCnt="3">
        <dgm:presLayoutVars>
          <dgm:chPref val="3"/>
        </dgm:presLayoutVars>
      </dgm:prSet>
      <dgm:spPr/>
    </dgm:pt>
    <dgm:pt modelId="{57DA4E58-9340-46E5-A7A8-86A09D62E110}" type="pres">
      <dgm:prSet presAssocID="{C62AC434-7882-1A4E-8394-8B3DD1667226}" presName="parTransTwo" presStyleCnt="0"/>
      <dgm:spPr/>
    </dgm:pt>
    <dgm:pt modelId="{DD0E9C41-F477-4E29-8502-0882FB1EF81F}" type="pres">
      <dgm:prSet presAssocID="{C62AC434-7882-1A4E-8394-8B3DD1667226}" presName="horzTwo" presStyleCnt="0"/>
      <dgm:spPr/>
    </dgm:pt>
    <dgm:pt modelId="{C7FAAFE9-4D56-46A2-A40C-726D9F0CBA29}" type="pres">
      <dgm:prSet presAssocID="{595165E4-B2DD-1C43-A367-13E2CC154B15}" presName="vertThree" presStyleCnt="0"/>
      <dgm:spPr/>
    </dgm:pt>
    <dgm:pt modelId="{F74686F9-F6CA-45DC-83BE-3A410EAE0A25}" type="pres">
      <dgm:prSet presAssocID="{595165E4-B2DD-1C43-A367-13E2CC154B15}" presName="txThree" presStyleLbl="node3" presStyleIdx="0" presStyleCnt="3">
        <dgm:presLayoutVars>
          <dgm:chPref val="3"/>
        </dgm:presLayoutVars>
      </dgm:prSet>
      <dgm:spPr/>
    </dgm:pt>
    <dgm:pt modelId="{C9D46C0E-3E0C-473C-AA59-48A478F426E4}" type="pres">
      <dgm:prSet presAssocID="{595165E4-B2DD-1C43-A367-13E2CC154B15}" presName="horzThree" presStyleCnt="0"/>
      <dgm:spPr/>
    </dgm:pt>
    <dgm:pt modelId="{99187A13-6CD0-47D8-AADF-73308C63A3B1}" type="pres">
      <dgm:prSet presAssocID="{86C0ECF1-9791-174F-8033-8B84E372784B}" presName="sibSpaceTwo" presStyleCnt="0"/>
      <dgm:spPr/>
    </dgm:pt>
    <dgm:pt modelId="{36FA09BB-EA8B-453C-84A2-B995D14CE663}" type="pres">
      <dgm:prSet presAssocID="{B854CA70-5B28-9A40-A587-FFC39A2C9CA5}" presName="vertTwo" presStyleCnt="0"/>
      <dgm:spPr/>
    </dgm:pt>
    <dgm:pt modelId="{B827E2DF-F518-4A15-AA20-212DAFAAAC07}" type="pres">
      <dgm:prSet presAssocID="{B854CA70-5B28-9A40-A587-FFC39A2C9CA5}" presName="txTwo" presStyleLbl="node2" presStyleIdx="1" presStyleCnt="3">
        <dgm:presLayoutVars>
          <dgm:chPref val="3"/>
        </dgm:presLayoutVars>
      </dgm:prSet>
      <dgm:spPr/>
    </dgm:pt>
    <dgm:pt modelId="{16FA6454-6F71-4D45-B245-9DC234F1B9CB}" type="pres">
      <dgm:prSet presAssocID="{B854CA70-5B28-9A40-A587-FFC39A2C9CA5}" presName="parTransTwo" presStyleCnt="0"/>
      <dgm:spPr/>
    </dgm:pt>
    <dgm:pt modelId="{765DA200-0D18-4D54-8699-DDD04726C05C}" type="pres">
      <dgm:prSet presAssocID="{B854CA70-5B28-9A40-A587-FFC39A2C9CA5}" presName="horzTwo" presStyleCnt="0"/>
      <dgm:spPr/>
    </dgm:pt>
    <dgm:pt modelId="{F8CAA4A9-FD67-4EFB-B663-8D54E4D292DE}" type="pres">
      <dgm:prSet presAssocID="{50873F52-BE17-254F-A88D-33F52BC3F407}" presName="vertThree" presStyleCnt="0"/>
      <dgm:spPr/>
    </dgm:pt>
    <dgm:pt modelId="{D0C4C397-3B76-42EF-90C8-8B145AFDFEB8}" type="pres">
      <dgm:prSet presAssocID="{50873F52-BE17-254F-A88D-33F52BC3F407}" presName="txThree" presStyleLbl="node3" presStyleIdx="1" presStyleCnt="3">
        <dgm:presLayoutVars>
          <dgm:chPref val="3"/>
        </dgm:presLayoutVars>
      </dgm:prSet>
      <dgm:spPr/>
    </dgm:pt>
    <dgm:pt modelId="{A5A825EB-5469-45F3-B9D8-809278503CE8}" type="pres">
      <dgm:prSet presAssocID="{50873F52-BE17-254F-A88D-33F52BC3F407}" presName="horzThree" presStyleCnt="0"/>
      <dgm:spPr/>
    </dgm:pt>
    <dgm:pt modelId="{846C3F54-694F-462F-B1AA-CC6555633349}" type="pres">
      <dgm:prSet presAssocID="{5AFB377A-0411-2545-A0A3-4B4E773D6EBE}" presName="sibSpaceTwo" presStyleCnt="0"/>
      <dgm:spPr/>
    </dgm:pt>
    <dgm:pt modelId="{AE7BB5E0-EF4C-4D38-BF1E-416193F7E941}" type="pres">
      <dgm:prSet presAssocID="{A32B8057-8765-4F48-A592-B8B7B25EE971}" presName="vertTwo" presStyleCnt="0"/>
      <dgm:spPr/>
    </dgm:pt>
    <dgm:pt modelId="{6B652851-2B19-4C57-8C8E-C72C69960096}" type="pres">
      <dgm:prSet presAssocID="{A32B8057-8765-4F48-A592-B8B7B25EE971}" presName="txTwo" presStyleLbl="node2" presStyleIdx="2" presStyleCnt="3">
        <dgm:presLayoutVars>
          <dgm:chPref val="3"/>
        </dgm:presLayoutVars>
      </dgm:prSet>
      <dgm:spPr/>
    </dgm:pt>
    <dgm:pt modelId="{9E235DB3-4D89-41C3-925D-8ED437324AA1}" type="pres">
      <dgm:prSet presAssocID="{A32B8057-8765-4F48-A592-B8B7B25EE971}" presName="parTransTwo" presStyleCnt="0"/>
      <dgm:spPr/>
    </dgm:pt>
    <dgm:pt modelId="{1268127F-6BEA-46CC-8BFE-914E7544096C}" type="pres">
      <dgm:prSet presAssocID="{A32B8057-8765-4F48-A592-B8B7B25EE971}" presName="horzTwo" presStyleCnt="0"/>
      <dgm:spPr/>
    </dgm:pt>
    <dgm:pt modelId="{D962E212-9A1B-46A4-B21C-BE4066351E18}" type="pres">
      <dgm:prSet presAssocID="{B369B82E-96FF-3241-90B2-E9FDCDDD11AB}" presName="vertThree" presStyleCnt="0"/>
      <dgm:spPr/>
    </dgm:pt>
    <dgm:pt modelId="{FC1F63F4-EBE3-4BA6-A21C-EDD941A921A5}" type="pres">
      <dgm:prSet presAssocID="{B369B82E-96FF-3241-90B2-E9FDCDDD11AB}" presName="txThree" presStyleLbl="node3" presStyleIdx="2" presStyleCnt="3">
        <dgm:presLayoutVars>
          <dgm:chPref val="3"/>
        </dgm:presLayoutVars>
      </dgm:prSet>
      <dgm:spPr/>
    </dgm:pt>
    <dgm:pt modelId="{FD501271-AAB2-4DD8-AD62-87C2F80B973B}" type="pres">
      <dgm:prSet presAssocID="{B369B82E-96FF-3241-90B2-E9FDCDDD11AB}" presName="horzThree" presStyleCnt="0"/>
      <dgm:spPr/>
    </dgm:pt>
  </dgm:ptLst>
  <dgm:cxnLst>
    <dgm:cxn modelId="{F942B102-4EB2-014F-BDDB-47A62FD96DD2}" srcId="{A32B8057-8765-4F48-A592-B8B7B25EE971}" destId="{B369B82E-96FF-3241-90B2-E9FDCDDD11AB}" srcOrd="0" destOrd="0" parTransId="{65C94CAF-798A-1C49-BAE9-ED26CBDCFA5C}" sibTransId="{188CB96A-5095-6143-99B1-D100FC54E71A}"/>
    <dgm:cxn modelId="{4A8F9306-45CC-46FB-B43E-CA8D3B856131}" type="presOf" srcId="{C62AC434-7882-1A4E-8394-8B3DD1667226}" destId="{3B9B7E73-0E85-4DDC-8FBF-C4C7613A3677}" srcOrd="0" destOrd="0" presId="urn:microsoft.com/office/officeart/2005/8/layout/hierarchy4"/>
    <dgm:cxn modelId="{3B0C0F23-0E45-9540-8A14-E44ECCF033CD}" srcId="{B854CA70-5B28-9A40-A587-FFC39A2C9CA5}" destId="{50873F52-BE17-254F-A88D-33F52BC3F407}" srcOrd="0" destOrd="0" parTransId="{725EB1F0-F0F4-8146-8545-50C45205FF3C}" sibTransId="{8CC2E4E3-76BD-3F42-AC66-0E8B37124AB9}"/>
    <dgm:cxn modelId="{823A2A2D-555C-414D-8D19-ECCA00E65383}" srcId="{13471F3D-AA6F-EC4D-A9AC-17EA4A549DF2}" destId="{C62AC434-7882-1A4E-8394-8B3DD1667226}" srcOrd="0" destOrd="0" parTransId="{210D3099-50A9-914B-86FB-B06E7C859D4C}" sibTransId="{86C0ECF1-9791-174F-8033-8B84E372784B}"/>
    <dgm:cxn modelId="{4B49762E-EC70-4398-864F-7C7A6F15115C}" type="presOf" srcId="{595165E4-B2DD-1C43-A367-13E2CC154B15}" destId="{F74686F9-F6CA-45DC-83BE-3A410EAE0A25}" srcOrd="0" destOrd="0" presId="urn:microsoft.com/office/officeart/2005/8/layout/hierarchy4"/>
    <dgm:cxn modelId="{9B6A1535-925F-DA4F-90E9-2B9990462374}" srcId="{B4223C70-091B-3B4D-B83F-5D75F100B3AE}" destId="{13471F3D-AA6F-EC4D-A9AC-17EA4A549DF2}" srcOrd="0" destOrd="0" parTransId="{F240FB40-1C0F-2D4D-8FA9-5E6E0549F1BF}" sibTransId="{6E7E4465-5DFE-1540-A047-6F9FAC153BF6}"/>
    <dgm:cxn modelId="{EAB97839-F982-4F69-94E5-257AD02C6166}" type="presOf" srcId="{B369B82E-96FF-3241-90B2-E9FDCDDD11AB}" destId="{FC1F63F4-EBE3-4BA6-A21C-EDD941A921A5}" srcOrd="0" destOrd="0" presId="urn:microsoft.com/office/officeart/2005/8/layout/hierarchy4"/>
    <dgm:cxn modelId="{0F68EA5E-05F3-4D76-9789-40B149939FFB}" type="presOf" srcId="{B854CA70-5B28-9A40-A587-FFC39A2C9CA5}" destId="{B827E2DF-F518-4A15-AA20-212DAFAAAC07}" srcOrd="0" destOrd="0" presId="urn:microsoft.com/office/officeart/2005/8/layout/hierarchy4"/>
    <dgm:cxn modelId="{558D9E67-71EC-43DF-ABC5-009C6CC5623F}" type="presOf" srcId="{50873F52-BE17-254F-A88D-33F52BC3F407}" destId="{D0C4C397-3B76-42EF-90C8-8B145AFDFEB8}" srcOrd="0" destOrd="0" presId="urn:microsoft.com/office/officeart/2005/8/layout/hierarchy4"/>
    <dgm:cxn modelId="{988ACD76-2192-4542-8187-468BDB0B0056}" srcId="{C62AC434-7882-1A4E-8394-8B3DD1667226}" destId="{595165E4-B2DD-1C43-A367-13E2CC154B15}" srcOrd="0" destOrd="0" parTransId="{DADA2504-B996-CC43-ADB3-9E6D1CA9CE21}" sibTransId="{A1A19B89-61F9-0B47-9A97-D1D8656B68D8}"/>
    <dgm:cxn modelId="{6BBFD091-4EA3-476A-8A86-1C58E9A06846}" type="presOf" srcId="{B4223C70-091B-3B4D-B83F-5D75F100B3AE}" destId="{9936657B-E8F4-4A7D-95D8-D4138255E93D}" srcOrd="0" destOrd="0" presId="urn:microsoft.com/office/officeart/2005/8/layout/hierarchy4"/>
    <dgm:cxn modelId="{91DAFDAA-451D-CF41-9167-D81649D5E508}" srcId="{13471F3D-AA6F-EC4D-A9AC-17EA4A549DF2}" destId="{B854CA70-5B28-9A40-A587-FFC39A2C9CA5}" srcOrd="1" destOrd="0" parTransId="{E214FA79-7934-6544-A1E1-98E7C7D92107}" sibTransId="{5AFB377A-0411-2545-A0A3-4B4E773D6EBE}"/>
    <dgm:cxn modelId="{8D3887D8-A7F0-9744-A9A9-E8FECC9C3E31}" srcId="{13471F3D-AA6F-EC4D-A9AC-17EA4A549DF2}" destId="{A32B8057-8765-4F48-A592-B8B7B25EE971}" srcOrd="2" destOrd="0" parTransId="{F4F1FE04-9A28-074E-B5D2-DBB13C78418A}" sibTransId="{7946E077-4FFB-6B42-A2F5-7BCB098EC41E}"/>
    <dgm:cxn modelId="{C4931AF0-D6E9-47EE-A333-54CE456C75D4}" type="presOf" srcId="{A32B8057-8765-4F48-A592-B8B7B25EE971}" destId="{6B652851-2B19-4C57-8C8E-C72C69960096}" srcOrd="0" destOrd="0" presId="urn:microsoft.com/office/officeart/2005/8/layout/hierarchy4"/>
    <dgm:cxn modelId="{D9EBE2F8-2554-411A-8F21-3D6D927D6F3E}" type="presOf" srcId="{13471F3D-AA6F-EC4D-A9AC-17EA4A549DF2}" destId="{F8C8E7A8-36B0-474E-A356-AFB5915E7261}" srcOrd="0" destOrd="0" presId="urn:microsoft.com/office/officeart/2005/8/layout/hierarchy4"/>
    <dgm:cxn modelId="{9AC74639-D764-469F-926F-01F3BDB26FE8}" type="presParOf" srcId="{9936657B-E8F4-4A7D-95D8-D4138255E93D}" destId="{BC73C266-4157-42FD-83E0-49E7B034D719}" srcOrd="0" destOrd="0" presId="urn:microsoft.com/office/officeart/2005/8/layout/hierarchy4"/>
    <dgm:cxn modelId="{1B4BF924-5235-4910-8411-1C1416C3AC76}" type="presParOf" srcId="{BC73C266-4157-42FD-83E0-49E7B034D719}" destId="{F8C8E7A8-36B0-474E-A356-AFB5915E7261}" srcOrd="0" destOrd="0" presId="urn:microsoft.com/office/officeart/2005/8/layout/hierarchy4"/>
    <dgm:cxn modelId="{A77A6E5F-8C82-4817-8B16-E4ED2314FD61}" type="presParOf" srcId="{BC73C266-4157-42FD-83E0-49E7B034D719}" destId="{18A8C4B5-FDB2-47C8-9AC7-576EB1D1005D}" srcOrd="1" destOrd="0" presId="urn:microsoft.com/office/officeart/2005/8/layout/hierarchy4"/>
    <dgm:cxn modelId="{A43FC14C-0DF1-4DFD-994A-5A296E14D7B5}" type="presParOf" srcId="{BC73C266-4157-42FD-83E0-49E7B034D719}" destId="{2B747B0C-3FC1-452C-BED7-B7E98E0C397F}" srcOrd="2" destOrd="0" presId="urn:microsoft.com/office/officeart/2005/8/layout/hierarchy4"/>
    <dgm:cxn modelId="{B995EDD8-5D36-45B9-841B-1BBE530E5E49}" type="presParOf" srcId="{2B747B0C-3FC1-452C-BED7-B7E98E0C397F}" destId="{B86F7FC2-225C-4D64-9441-3C252990FB4E}" srcOrd="0" destOrd="0" presId="urn:microsoft.com/office/officeart/2005/8/layout/hierarchy4"/>
    <dgm:cxn modelId="{14465151-3DC5-454E-A5EA-62E3750A7B4A}" type="presParOf" srcId="{B86F7FC2-225C-4D64-9441-3C252990FB4E}" destId="{3B9B7E73-0E85-4DDC-8FBF-C4C7613A3677}" srcOrd="0" destOrd="0" presId="urn:microsoft.com/office/officeart/2005/8/layout/hierarchy4"/>
    <dgm:cxn modelId="{4A5A9A86-8385-4225-ADF7-3FBB02E1F5D7}" type="presParOf" srcId="{B86F7FC2-225C-4D64-9441-3C252990FB4E}" destId="{57DA4E58-9340-46E5-A7A8-86A09D62E110}" srcOrd="1" destOrd="0" presId="urn:microsoft.com/office/officeart/2005/8/layout/hierarchy4"/>
    <dgm:cxn modelId="{1D1E9B9E-4A6E-42B8-B8BB-28CBEB87F6ED}" type="presParOf" srcId="{B86F7FC2-225C-4D64-9441-3C252990FB4E}" destId="{DD0E9C41-F477-4E29-8502-0882FB1EF81F}" srcOrd="2" destOrd="0" presId="urn:microsoft.com/office/officeart/2005/8/layout/hierarchy4"/>
    <dgm:cxn modelId="{1E779140-EBDC-4B1C-A112-AB0A218E08D5}" type="presParOf" srcId="{DD0E9C41-F477-4E29-8502-0882FB1EF81F}" destId="{C7FAAFE9-4D56-46A2-A40C-726D9F0CBA29}" srcOrd="0" destOrd="0" presId="urn:microsoft.com/office/officeart/2005/8/layout/hierarchy4"/>
    <dgm:cxn modelId="{CE21AB57-5D89-4036-B723-FFCF4841A45D}" type="presParOf" srcId="{C7FAAFE9-4D56-46A2-A40C-726D9F0CBA29}" destId="{F74686F9-F6CA-45DC-83BE-3A410EAE0A25}" srcOrd="0" destOrd="0" presId="urn:microsoft.com/office/officeart/2005/8/layout/hierarchy4"/>
    <dgm:cxn modelId="{0FFB617B-5594-4B09-BA8D-18096C57C1B3}" type="presParOf" srcId="{C7FAAFE9-4D56-46A2-A40C-726D9F0CBA29}" destId="{C9D46C0E-3E0C-473C-AA59-48A478F426E4}" srcOrd="1" destOrd="0" presId="urn:microsoft.com/office/officeart/2005/8/layout/hierarchy4"/>
    <dgm:cxn modelId="{638D2DF6-03DD-4D82-824F-BA0CBE538A89}" type="presParOf" srcId="{2B747B0C-3FC1-452C-BED7-B7E98E0C397F}" destId="{99187A13-6CD0-47D8-AADF-73308C63A3B1}" srcOrd="1" destOrd="0" presId="urn:microsoft.com/office/officeart/2005/8/layout/hierarchy4"/>
    <dgm:cxn modelId="{D5414020-CBBC-40C6-BC34-F6465EEAF229}" type="presParOf" srcId="{2B747B0C-3FC1-452C-BED7-B7E98E0C397F}" destId="{36FA09BB-EA8B-453C-84A2-B995D14CE663}" srcOrd="2" destOrd="0" presId="urn:microsoft.com/office/officeart/2005/8/layout/hierarchy4"/>
    <dgm:cxn modelId="{1E1469AA-F95F-4D1A-ABD6-A1081AF0C345}" type="presParOf" srcId="{36FA09BB-EA8B-453C-84A2-B995D14CE663}" destId="{B827E2DF-F518-4A15-AA20-212DAFAAAC07}" srcOrd="0" destOrd="0" presId="urn:microsoft.com/office/officeart/2005/8/layout/hierarchy4"/>
    <dgm:cxn modelId="{D06E8ABC-09AF-484E-B28C-85E57F33734F}" type="presParOf" srcId="{36FA09BB-EA8B-453C-84A2-B995D14CE663}" destId="{16FA6454-6F71-4D45-B245-9DC234F1B9CB}" srcOrd="1" destOrd="0" presId="urn:microsoft.com/office/officeart/2005/8/layout/hierarchy4"/>
    <dgm:cxn modelId="{D3B624D8-B36F-408F-82DC-C254B69791DD}" type="presParOf" srcId="{36FA09BB-EA8B-453C-84A2-B995D14CE663}" destId="{765DA200-0D18-4D54-8699-DDD04726C05C}" srcOrd="2" destOrd="0" presId="urn:microsoft.com/office/officeart/2005/8/layout/hierarchy4"/>
    <dgm:cxn modelId="{28766CFD-F599-4D94-8AFF-AFFC369C2D88}" type="presParOf" srcId="{765DA200-0D18-4D54-8699-DDD04726C05C}" destId="{F8CAA4A9-FD67-4EFB-B663-8D54E4D292DE}" srcOrd="0" destOrd="0" presId="urn:microsoft.com/office/officeart/2005/8/layout/hierarchy4"/>
    <dgm:cxn modelId="{5531F6F0-3642-4E6F-8598-E9776683CA68}" type="presParOf" srcId="{F8CAA4A9-FD67-4EFB-B663-8D54E4D292DE}" destId="{D0C4C397-3B76-42EF-90C8-8B145AFDFEB8}" srcOrd="0" destOrd="0" presId="urn:microsoft.com/office/officeart/2005/8/layout/hierarchy4"/>
    <dgm:cxn modelId="{54C76DE6-5619-4A90-8406-2556008DB434}" type="presParOf" srcId="{F8CAA4A9-FD67-4EFB-B663-8D54E4D292DE}" destId="{A5A825EB-5469-45F3-B9D8-809278503CE8}" srcOrd="1" destOrd="0" presId="urn:microsoft.com/office/officeart/2005/8/layout/hierarchy4"/>
    <dgm:cxn modelId="{0491329B-771A-449D-8698-E10F88744DD3}" type="presParOf" srcId="{2B747B0C-3FC1-452C-BED7-B7E98E0C397F}" destId="{846C3F54-694F-462F-B1AA-CC6555633349}" srcOrd="3" destOrd="0" presId="urn:microsoft.com/office/officeart/2005/8/layout/hierarchy4"/>
    <dgm:cxn modelId="{45D92054-C245-4680-81A1-26BDA631923F}" type="presParOf" srcId="{2B747B0C-3FC1-452C-BED7-B7E98E0C397F}" destId="{AE7BB5E0-EF4C-4D38-BF1E-416193F7E941}" srcOrd="4" destOrd="0" presId="urn:microsoft.com/office/officeart/2005/8/layout/hierarchy4"/>
    <dgm:cxn modelId="{F16081F1-211A-4FB7-AD8B-91B1D7EF71FC}" type="presParOf" srcId="{AE7BB5E0-EF4C-4D38-BF1E-416193F7E941}" destId="{6B652851-2B19-4C57-8C8E-C72C69960096}" srcOrd="0" destOrd="0" presId="urn:microsoft.com/office/officeart/2005/8/layout/hierarchy4"/>
    <dgm:cxn modelId="{220E127B-79E4-4CA7-8F37-B135D8139F9E}" type="presParOf" srcId="{AE7BB5E0-EF4C-4D38-BF1E-416193F7E941}" destId="{9E235DB3-4D89-41C3-925D-8ED437324AA1}" srcOrd="1" destOrd="0" presId="urn:microsoft.com/office/officeart/2005/8/layout/hierarchy4"/>
    <dgm:cxn modelId="{D80490A4-4180-48C7-802A-7F5452F6057D}" type="presParOf" srcId="{AE7BB5E0-EF4C-4D38-BF1E-416193F7E941}" destId="{1268127F-6BEA-46CC-8BFE-914E7544096C}" srcOrd="2" destOrd="0" presId="urn:microsoft.com/office/officeart/2005/8/layout/hierarchy4"/>
    <dgm:cxn modelId="{538558CF-5989-4FE8-8854-60C018D54B5C}" type="presParOf" srcId="{1268127F-6BEA-46CC-8BFE-914E7544096C}" destId="{D962E212-9A1B-46A4-B21C-BE4066351E18}" srcOrd="0" destOrd="0" presId="urn:microsoft.com/office/officeart/2005/8/layout/hierarchy4"/>
    <dgm:cxn modelId="{3F5E5921-4BF4-4928-AE1B-48E8C5531ED1}" type="presParOf" srcId="{D962E212-9A1B-46A4-B21C-BE4066351E18}" destId="{FC1F63F4-EBE3-4BA6-A21C-EDD941A921A5}" srcOrd="0" destOrd="0" presId="urn:microsoft.com/office/officeart/2005/8/layout/hierarchy4"/>
    <dgm:cxn modelId="{16BAED0D-CF1A-4E23-9057-F16C90DDEC12}" type="presParOf" srcId="{D962E212-9A1B-46A4-B21C-BE4066351E18}" destId="{FD501271-AAB2-4DD8-AD62-87C2F80B973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92576-91C9-4464-814A-5BBAE4A3CD8A}">
      <dsp:nvSpPr>
        <dsp:cNvPr id="0" name=""/>
        <dsp:cNvSpPr/>
      </dsp:nvSpPr>
      <dsp:spPr>
        <a:xfrm rot="5400000">
          <a:off x="-226648" y="229355"/>
          <a:ext cx="1510992" cy="10576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1</a:t>
          </a:r>
        </a:p>
      </dsp:txBody>
      <dsp:txXfrm rot="-5400000">
        <a:off x="1" y="531553"/>
        <a:ext cx="1057694" cy="453298"/>
      </dsp:txXfrm>
    </dsp:sp>
    <dsp:sp modelId="{7ADD096E-0BA8-4D5B-AF1B-E3276811D1C9}">
      <dsp:nvSpPr>
        <dsp:cNvPr id="0" name=""/>
        <dsp:cNvSpPr/>
      </dsp:nvSpPr>
      <dsp:spPr>
        <a:xfrm rot="5400000">
          <a:off x="5590095" y="-4529694"/>
          <a:ext cx="982144" cy="10046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900" kern="1200" dirty="0"/>
            <a:t>Screening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noProof="0" dirty="0"/>
            <a:t>Voluntary</a:t>
          </a:r>
          <a:r>
            <a:rPr lang="da-DK" sz="2900" kern="1200" dirty="0"/>
            <a:t> actions</a:t>
          </a:r>
        </a:p>
      </dsp:txBody>
      <dsp:txXfrm rot="-5400000">
        <a:off x="1057694" y="50651"/>
        <a:ext cx="9999003" cy="886256"/>
      </dsp:txXfrm>
    </dsp:sp>
    <dsp:sp modelId="{8D7BDC09-047E-452F-9F7D-C92F305BFB34}">
      <dsp:nvSpPr>
        <dsp:cNvPr id="0" name=""/>
        <dsp:cNvSpPr/>
      </dsp:nvSpPr>
      <dsp:spPr>
        <a:xfrm rot="5400000">
          <a:off x="-226648" y="1545222"/>
          <a:ext cx="1510992" cy="10576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2</a:t>
          </a:r>
        </a:p>
      </dsp:txBody>
      <dsp:txXfrm rot="-5400000">
        <a:off x="1" y="1847420"/>
        <a:ext cx="1057694" cy="453298"/>
      </dsp:txXfrm>
    </dsp:sp>
    <dsp:sp modelId="{0ADE3367-14C1-472F-951A-C1CF4DBDFBAE}">
      <dsp:nvSpPr>
        <dsp:cNvPr id="0" name=""/>
        <dsp:cNvSpPr/>
      </dsp:nvSpPr>
      <dsp:spPr>
        <a:xfrm rot="5400000">
          <a:off x="5590095" y="-3213827"/>
          <a:ext cx="982144" cy="10046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noProof="0" dirty="0"/>
            <a:t>Surveillance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900" kern="1200" dirty="0"/>
            <a:t>Mandatory actions</a:t>
          </a:r>
        </a:p>
      </dsp:txBody>
      <dsp:txXfrm rot="-5400000">
        <a:off x="1057694" y="1366518"/>
        <a:ext cx="9999003" cy="886256"/>
      </dsp:txXfrm>
    </dsp:sp>
    <dsp:sp modelId="{00F87C24-F87D-4A2A-88C6-254948E37C98}">
      <dsp:nvSpPr>
        <dsp:cNvPr id="0" name=""/>
        <dsp:cNvSpPr/>
      </dsp:nvSpPr>
      <dsp:spPr>
        <a:xfrm rot="5400000">
          <a:off x="-226648" y="2861088"/>
          <a:ext cx="1510992" cy="10576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3</a:t>
          </a:r>
        </a:p>
      </dsp:txBody>
      <dsp:txXfrm rot="-5400000">
        <a:off x="1" y="3163286"/>
        <a:ext cx="1057694" cy="453298"/>
      </dsp:txXfrm>
    </dsp:sp>
    <dsp:sp modelId="{A36D92E0-5107-4670-B294-50692D070534}">
      <dsp:nvSpPr>
        <dsp:cNvPr id="0" name=""/>
        <dsp:cNvSpPr/>
      </dsp:nvSpPr>
      <dsp:spPr>
        <a:xfrm rot="5400000">
          <a:off x="5590095" y="-1897961"/>
          <a:ext cx="982144" cy="10046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noProof="0" dirty="0"/>
            <a:t>Surveillance</a:t>
          </a:r>
          <a:r>
            <a:rPr lang="en-US" sz="2900" kern="1200" dirty="0"/>
            <a:t>/</a:t>
          </a:r>
          <a:r>
            <a:rPr lang="en-US" sz="2900" kern="1200" noProof="0" dirty="0"/>
            <a:t>eradication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noProof="0" dirty="0"/>
            <a:t>Governmental</a:t>
          </a:r>
          <a:r>
            <a:rPr lang="en-US" sz="2900" kern="1200" dirty="0"/>
            <a:t> restrictions in </a:t>
          </a:r>
          <a:r>
            <a:rPr lang="da-DK" sz="2900" kern="1200" dirty="0"/>
            <a:t>positive herds</a:t>
          </a:r>
        </a:p>
      </dsp:txBody>
      <dsp:txXfrm rot="-5400000">
        <a:off x="1057694" y="2682384"/>
        <a:ext cx="9999003" cy="886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6D586-462F-4EBA-B50E-49D146A38707}">
      <dsp:nvSpPr>
        <dsp:cNvPr id="0" name=""/>
        <dsp:cNvSpPr/>
      </dsp:nvSpPr>
      <dsp:spPr>
        <a:xfrm>
          <a:off x="0" y="506"/>
          <a:ext cx="7296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EBE0-8E76-4483-8CF8-22DD56A91720}">
      <dsp:nvSpPr>
        <dsp:cNvPr id="0" name=""/>
        <dsp:cNvSpPr/>
      </dsp:nvSpPr>
      <dsp:spPr>
        <a:xfrm>
          <a:off x="0" y="506"/>
          <a:ext cx="7296150" cy="82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More disease in infected herds.</a:t>
          </a:r>
          <a:endParaRPr lang="en-US" sz="2400" kern="1200"/>
        </a:p>
      </dsp:txBody>
      <dsp:txXfrm>
        <a:off x="0" y="506"/>
        <a:ext cx="7296150" cy="829425"/>
      </dsp:txXfrm>
    </dsp:sp>
    <dsp:sp modelId="{48F3DB99-E767-4CAB-837E-AF81B58738B2}">
      <dsp:nvSpPr>
        <dsp:cNvPr id="0" name=""/>
        <dsp:cNvSpPr/>
      </dsp:nvSpPr>
      <dsp:spPr>
        <a:xfrm>
          <a:off x="0" y="829931"/>
          <a:ext cx="7296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2409D-F50A-4433-81BE-F61A3A65FFA8}">
      <dsp:nvSpPr>
        <dsp:cNvPr id="0" name=""/>
        <dsp:cNvSpPr/>
      </dsp:nvSpPr>
      <dsp:spPr>
        <a:xfrm>
          <a:off x="0" y="829931"/>
          <a:ext cx="7296150" cy="82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Less production in infected herds.</a:t>
          </a:r>
          <a:endParaRPr lang="en-US" sz="2400" kern="1200" dirty="0"/>
        </a:p>
      </dsp:txBody>
      <dsp:txXfrm>
        <a:off x="0" y="829931"/>
        <a:ext cx="7296150" cy="829425"/>
      </dsp:txXfrm>
    </dsp:sp>
    <dsp:sp modelId="{3BBACCE1-A3B5-458E-9481-44CE0DA6F59F}">
      <dsp:nvSpPr>
        <dsp:cNvPr id="0" name=""/>
        <dsp:cNvSpPr/>
      </dsp:nvSpPr>
      <dsp:spPr>
        <a:xfrm>
          <a:off x="0" y="1659356"/>
          <a:ext cx="7296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9C94F-A78F-461A-A204-439CA787F918}">
      <dsp:nvSpPr>
        <dsp:cNvPr id="0" name=""/>
        <dsp:cNvSpPr/>
      </dsp:nvSpPr>
      <dsp:spPr>
        <a:xfrm>
          <a:off x="0" y="1659356"/>
          <a:ext cx="7296150" cy="82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Risk of salmonella contamination to personnel in infected herds.</a:t>
          </a:r>
          <a:endParaRPr lang="en-US" sz="2400" kern="1200" dirty="0"/>
        </a:p>
      </dsp:txBody>
      <dsp:txXfrm>
        <a:off x="0" y="1659356"/>
        <a:ext cx="7296150" cy="829425"/>
      </dsp:txXfrm>
    </dsp:sp>
    <dsp:sp modelId="{39D0759B-DE80-40B7-990F-6FB20D073B4B}">
      <dsp:nvSpPr>
        <dsp:cNvPr id="0" name=""/>
        <dsp:cNvSpPr/>
      </dsp:nvSpPr>
      <dsp:spPr>
        <a:xfrm>
          <a:off x="0" y="2488781"/>
          <a:ext cx="7296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9C49C-BAE3-4522-80D3-90C2E1C10A34}">
      <dsp:nvSpPr>
        <dsp:cNvPr id="0" name=""/>
        <dsp:cNvSpPr/>
      </dsp:nvSpPr>
      <dsp:spPr>
        <a:xfrm>
          <a:off x="0" y="2488781"/>
          <a:ext cx="7296150" cy="82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Risk of transmission of salmonella bacteria to beef-food safety.</a:t>
          </a:r>
          <a:endParaRPr lang="en-US" sz="2400" kern="1200"/>
        </a:p>
      </dsp:txBody>
      <dsp:txXfrm>
        <a:off x="0" y="2488781"/>
        <a:ext cx="7296150" cy="829425"/>
      </dsp:txXfrm>
    </dsp:sp>
    <dsp:sp modelId="{69F53682-8F2B-4D19-B74F-12E17C151900}">
      <dsp:nvSpPr>
        <dsp:cNvPr id="0" name=""/>
        <dsp:cNvSpPr/>
      </dsp:nvSpPr>
      <dsp:spPr>
        <a:xfrm>
          <a:off x="0" y="3318206"/>
          <a:ext cx="7296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14518-7FB5-4D42-AE41-C612E2EC0F7D}">
      <dsp:nvSpPr>
        <dsp:cNvPr id="0" name=""/>
        <dsp:cNvSpPr/>
      </dsp:nvSpPr>
      <dsp:spPr>
        <a:xfrm>
          <a:off x="0" y="3318206"/>
          <a:ext cx="7296150" cy="82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Risk of infection to other herds in the immediate vicinity</a:t>
          </a:r>
          <a:endParaRPr lang="en-US" sz="2400" kern="1200" dirty="0"/>
        </a:p>
      </dsp:txBody>
      <dsp:txXfrm>
        <a:off x="0" y="3318206"/>
        <a:ext cx="7296150" cy="8294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8E7A8-36B0-474E-A356-AFB5915E7261}">
      <dsp:nvSpPr>
        <dsp:cNvPr id="0" name=""/>
        <dsp:cNvSpPr/>
      </dsp:nvSpPr>
      <dsp:spPr>
        <a:xfrm>
          <a:off x="3990" y="2134"/>
          <a:ext cx="11096660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5600" kern="1200"/>
            <a:t>Surveillance</a:t>
          </a:r>
        </a:p>
      </dsp:txBody>
      <dsp:txXfrm>
        <a:off x="40771" y="38915"/>
        <a:ext cx="11023098" cy="1182222"/>
      </dsp:txXfrm>
    </dsp:sp>
    <dsp:sp modelId="{3B9B7E73-0E85-4DDC-8FBF-C4C7613A3677}">
      <dsp:nvSpPr>
        <dsp:cNvPr id="0" name=""/>
        <dsp:cNvSpPr/>
      </dsp:nvSpPr>
      <dsp:spPr>
        <a:xfrm>
          <a:off x="3990" y="1446177"/>
          <a:ext cx="3502733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Bulk tankmilk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Herd</a:t>
          </a:r>
        </a:p>
      </dsp:txBody>
      <dsp:txXfrm>
        <a:off x="40771" y="1482958"/>
        <a:ext cx="3429171" cy="1182222"/>
      </dsp:txXfrm>
    </dsp:sp>
    <dsp:sp modelId="{F74686F9-F6CA-45DC-83BE-3A410EAE0A25}">
      <dsp:nvSpPr>
        <dsp:cNvPr id="0" name=""/>
        <dsp:cNvSpPr/>
      </dsp:nvSpPr>
      <dsp:spPr>
        <a:xfrm>
          <a:off x="3990" y="2890220"/>
          <a:ext cx="3502733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Salmonella 4/yearly, </a:t>
          </a:r>
        </a:p>
      </dsp:txBody>
      <dsp:txXfrm>
        <a:off x="40771" y="2927001"/>
        <a:ext cx="3429171" cy="1182222"/>
      </dsp:txXfrm>
    </dsp:sp>
    <dsp:sp modelId="{B827E2DF-F518-4A15-AA20-212DAFAAAC07}">
      <dsp:nvSpPr>
        <dsp:cNvPr id="0" name=""/>
        <dsp:cNvSpPr/>
      </dsp:nvSpPr>
      <dsp:spPr>
        <a:xfrm>
          <a:off x="3800954" y="1446177"/>
          <a:ext cx="3502733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Blood or milk sample, heifer rearing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Individual Animal</a:t>
          </a:r>
        </a:p>
      </dsp:txBody>
      <dsp:txXfrm>
        <a:off x="3837735" y="1482958"/>
        <a:ext cx="3429171" cy="1182222"/>
      </dsp:txXfrm>
    </dsp:sp>
    <dsp:sp modelId="{D0C4C397-3B76-42EF-90C8-8B145AFDFEB8}">
      <dsp:nvSpPr>
        <dsp:cNvPr id="0" name=""/>
        <dsp:cNvSpPr/>
      </dsp:nvSpPr>
      <dsp:spPr>
        <a:xfrm>
          <a:off x="3800954" y="2890220"/>
          <a:ext cx="3502733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Salmonella 1 – 2/yearly</a:t>
          </a:r>
        </a:p>
      </dsp:txBody>
      <dsp:txXfrm>
        <a:off x="3837735" y="2927001"/>
        <a:ext cx="3429171" cy="1182222"/>
      </dsp:txXfrm>
    </dsp:sp>
    <dsp:sp modelId="{6B652851-2B19-4C57-8C8E-C72C69960096}">
      <dsp:nvSpPr>
        <dsp:cNvPr id="0" name=""/>
        <dsp:cNvSpPr/>
      </dsp:nvSpPr>
      <dsp:spPr>
        <a:xfrm>
          <a:off x="7597917" y="1446177"/>
          <a:ext cx="3502733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Blood from slaughter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Herd</a:t>
          </a:r>
        </a:p>
      </dsp:txBody>
      <dsp:txXfrm>
        <a:off x="7634698" y="1482958"/>
        <a:ext cx="3429171" cy="1182222"/>
      </dsp:txXfrm>
    </dsp:sp>
    <dsp:sp modelId="{FC1F63F4-EBE3-4BA6-A21C-EDD941A921A5}">
      <dsp:nvSpPr>
        <dsp:cNvPr id="0" name=""/>
        <dsp:cNvSpPr/>
      </dsp:nvSpPr>
      <dsp:spPr>
        <a:xfrm>
          <a:off x="7597917" y="2890220"/>
          <a:ext cx="3502733" cy="125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Salmonella 4/yearly, </a:t>
          </a:r>
        </a:p>
      </dsp:txBody>
      <dsp:txXfrm>
        <a:off x="7634698" y="2927001"/>
        <a:ext cx="3429171" cy="1182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4663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Tubrculose</a:t>
            </a:r>
            <a:r>
              <a:rPr lang="da-DK" dirty="0"/>
              <a:t> 1959</a:t>
            </a:r>
          </a:p>
          <a:p>
            <a:r>
              <a:rPr lang="da-DK" dirty="0" err="1"/>
              <a:t>Brucellose</a:t>
            </a:r>
            <a:r>
              <a:rPr lang="da-DK" dirty="0"/>
              <a:t> 1962</a:t>
            </a:r>
          </a:p>
          <a:p>
            <a:r>
              <a:rPr lang="da-DK" dirty="0"/>
              <a:t>IBR 1991</a:t>
            </a:r>
          </a:p>
          <a:p>
            <a:r>
              <a:rPr lang="da-DK" dirty="0" err="1"/>
              <a:t>Bvd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91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12-24 </a:t>
            </a:r>
            <a:r>
              <a:rPr lang="da-DK" dirty="0" err="1"/>
              <a:t>hours</a:t>
            </a:r>
            <a:r>
              <a:rPr lang="da-DK" dirty="0"/>
              <a:t> efter </a:t>
            </a:r>
            <a:r>
              <a:rPr lang="da-DK" dirty="0" err="1"/>
              <a:t>uptake</a:t>
            </a:r>
            <a:r>
              <a:rPr lang="da-DK" dirty="0"/>
              <a:t> in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shed</a:t>
            </a:r>
            <a:r>
              <a:rPr lang="da-DK" dirty="0"/>
              <a:t> in </a:t>
            </a:r>
            <a:r>
              <a:rPr lang="da-DK" dirty="0" err="1"/>
              <a:t>faeces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57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12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D3F5ECAF-2B39-4253-A23D-07A70BC130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70216" indent="-296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84948" indent="-2369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58927" indent="-2369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132907" indent="-2369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542FA52-F3F0-4430-8B61-43F0EFCFC930}" type="slidenum">
              <a:rPr lang="da-DK" altLang="da-DK"/>
              <a:pPr eaLnBrk="1" hangingPunct="1">
                <a:spcBef>
                  <a:spcPct val="0"/>
                </a:spcBef>
              </a:pPr>
              <a:t>10</a:t>
            </a:fld>
            <a:endParaRPr lang="da-DK" altLang="da-DK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CBFCC34-1932-4BF0-ACCA-8390E829A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F77FC6AB-CCD2-4E73-924E-585D5BB67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719" y="7103522"/>
            <a:ext cx="3533694" cy="67258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128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EB9CCEF-7AB3-41F7-BFC7-34EBBE62B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56994175-C07F-454E-BCD9-DC6D9271E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, kvæg, pattedyr, hvid&#10;&#10;Automatisk genereret beskrivelse">
            <a:extLst>
              <a:ext uri="{FF2B5EF4-FFF2-40B4-BE49-F238E27FC236}">
                <a16:creationId xmlns:a16="http://schemas.microsoft.com/office/drawing/2014/main" id="{CAC61E14-1DA9-480B-B20A-3457A3F77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131F5D-0F49-45AA-9C86-6BEAFC033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16-03-2022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16-03-2022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16-03-2022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16-03-2022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16-03-2022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16-03-2022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1128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16-03-2022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F76398C3-1F56-4B90-AF71-D637EAB4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ADF78D2-6A89-4551-A31F-A8BAD8412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æs&#10;&#10;Automatisk genereret beskrivelse">
            <a:extLst>
              <a:ext uri="{FF2B5EF4-FFF2-40B4-BE49-F238E27FC236}">
                <a16:creationId xmlns:a16="http://schemas.microsoft.com/office/drawing/2014/main" id="{60E81C7A-E36D-4636-A092-01F47D50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D532DDA4-1499-4A71-98F1-A9BC65065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"/>
            <a:ext cx="12190413" cy="68536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9D40A8E7-2C0E-48B1-925E-926D41F4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/>
          <a:stretch/>
        </p:blipFill>
        <p:spPr>
          <a:xfrm>
            <a:off x="0" y="-1"/>
            <a:ext cx="12190413" cy="70020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16-03-2022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41" r:id="rId20"/>
    <p:sldLayoutId id="2147483752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B09A793F-9FFB-4B3E-89C3-0DD7E569BD3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9BE170AB-9C76-4F23-9CB4-FA855CE24C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63B7F01-1A62-4B50-872A-4DA917B38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Salmonella Dublin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D757EAD3-90B2-4652-B81E-9C915DC229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DISARM - crossvisit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B16E3BD-809A-4E41-AB5C-4A7BE8C35A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a-DK" dirty="0"/>
              <a:t>15-03-2022</a:t>
            </a:r>
          </a:p>
        </p:txBody>
      </p:sp>
    </p:spTree>
    <p:extLst>
      <p:ext uri="{BB962C8B-B14F-4D97-AF65-F5344CB8AC3E}">
        <p14:creationId xmlns:p14="http://schemas.microsoft.com/office/powerpoint/2010/main" val="3881655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29ED16-6C09-4638-9386-6CC9F8149DCD}"/>
              </a:ext>
            </a:extLst>
          </p:cNvPr>
          <p:cNvSpPr/>
          <p:nvPr/>
        </p:nvSpPr>
        <p:spPr>
          <a:xfrm>
            <a:off x="1523206" y="260350"/>
            <a:ext cx="9144000" cy="659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pic>
        <p:nvPicPr>
          <p:cNvPr id="20483" name="Picture 4" descr="kalv godt">
            <a:extLst>
              <a:ext uri="{FF2B5EF4-FFF2-40B4-BE49-F238E27FC236}">
                <a16:creationId xmlns:a16="http://schemas.microsoft.com/office/drawing/2014/main" id="{C226FAAA-56E7-42EE-A174-E9AA7105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56" y="5241925"/>
            <a:ext cx="175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80E6DFEC-DFC6-459A-9905-60D2031AC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606" y="4902200"/>
            <a:ext cx="1403654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da-DK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Pen </a:t>
            </a:r>
            <a:r>
              <a:rPr lang="da-DK" altLang="da-DK" b="1" dirty="0" err="1">
                <a:solidFill>
                  <a:srgbClr val="000066"/>
                </a:solidFill>
                <a:latin typeface="Arial Rounded MT Bold" panose="020F0704030504030204" pitchFamily="34" charset="0"/>
              </a:rPr>
              <a:t>buddies</a:t>
            </a:r>
            <a:endParaRPr lang="da-DK" altLang="da-DK" b="1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485" name="Picture 7" descr="Jan vasker støvler2">
            <a:extLst>
              <a:ext uri="{FF2B5EF4-FFF2-40B4-BE49-F238E27FC236}">
                <a16:creationId xmlns:a16="http://schemas.microsoft.com/office/drawing/2014/main" id="{8E34E7EB-4057-4DF2-91F8-4570EFE0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7" y="1422400"/>
            <a:ext cx="15081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8">
            <a:extLst>
              <a:ext uri="{FF2B5EF4-FFF2-40B4-BE49-F238E27FC236}">
                <a16:creationId xmlns:a16="http://schemas.microsoft.com/office/drawing/2014/main" id="{FE4BFDC5-0DE6-41D0-B709-0DC8A980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069" y="908051"/>
            <a:ext cx="8645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People</a:t>
            </a:r>
          </a:p>
        </p:txBody>
      </p:sp>
      <p:sp>
        <p:nvSpPr>
          <p:cNvPr id="20487" name="Text Box 12">
            <a:extLst>
              <a:ext uri="{FF2B5EF4-FFF2-40B4-BE49-F238E27FC236}">
                <a16:creationId xmlns:a16="http://schemas.microsoft.com/office/drawing/2014/main" id="{F93025A3-B504-46F4-84F9-9C5B9D3C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620" y="4576763"/>
            <a:ext cx="1008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Carriers</a:t>
            </a: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9FC1EA71-BFD7-4B61-9D60-43D4E17D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819" y="4564063"/>
            <a:ext cx="1358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Calving pen</a:t>
            </a:r>
          </a:p>
        </p:txBody>
      </p:sp>
      <p:pic>
        <p:nvPicPr>
          <p:cNvPr id="20489" name="Picture 15" descr="Liggende 1411 kalv 1734 53002 3">
            <a:extLst>
              <a:ext uri="{FF2B5EF4-FFF2-40B4-BE49-F238E27FC236}">
                <a16:creationId xmlns:a16="http://schemas.microsoft.com/office/drawing/2014/main" id="{EA260F44-B86D-4E58-8501-3DFC1E49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32" y="490855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7" descr="Køer2">
            <a:extLst>
              <a:ext uri="{FF2B5EF4-FFF2-40B4-BE49-F238E27FC236}">
                <a16:creationId xmlns:a16="http://schemas.microsoft.com/office/drawing/2014/main" id="{2347C9A0-6570-4057-A7DE-F9C350C6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44" y="5078413"/>
            <a:ext cx="197326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8">
            <a:extLst>
              <a:ext uri="{FF2B5EF4-FFF2-40B4-BE49-F238E27FC236}">
                <a16:creationId xmlns:a16="http://schemas.microsoft.com/office/drawing/2014/main" id="{38D1DC8E-C538-4956-912F-EF6E02063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099" y="4732923"/>
            <a:ext cx="14357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Environment</a:t>
            </a:r>
          </a:p>
        </p:txBody>
      </p:sp>
      <p:sp>
        <p:nvSpPr>
          <p:cNvPr id="20492" name="Text Box 22">
            <a:extLst>
              <a:ext uri="{FF2B5EF4-FFF2-40B4-BE49-F238E27FC236}">
                <a16:creationId xmlns:a16="http://schemas.microsoft.com/office/drawing/2014/main" id="{79CC2FFF-0BDC-4DB7-970E-5F9EF61B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301" y="3074584"/>
            <a:ext cx="144674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Calf housing</a:t>
            </a:r>
          </a:p>
        </p:txBody>
      </p:sp>
      <p:sp>
        <p:nvSpPr>
          <p:cNvPr id="20493" name="Rectangle 24">
            <a:extLst>
              <a:ext uri="{FF2B5EF4-FFF2-40B4-BE49-F238E27FC236}">
                <a16:creationId xmlns:a16="http://schemas.microsoft.com/office/drawing/2014/main" id="{CAD2D124-D946-421E-9FC4-25BFEB03A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a-DK" altLang="da-DK" sz="28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Transmission rutes</a:t>
            </a:r>
            <a:endParaRPr lang="en-GB" altLang="da-DK" sz="28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494" name="Picture 3" descr="Støvler04">
            <a:extLst>
              <a:ext uri="{FF2B5EF4-FFF2-40B4-BE49-F238E27FC236}">
                <a16:creationId xmlns:a16="http://schemas.microsoft.com/office/drawing/2014/main" id="{51603CF0-FAC5-4614-8BCB-70B7B072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15128" b="13324"/>
          <a:stretch>
            <a:fillRect/>
          </a:stretch>
        </p:blipFill>
        <p:spPr bwMode="auto">
          <a:xfrm>
            <a:off x="8998744" y="2286001"/>
            <a:ext cx="110966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3">
            <a:extLst>
              <a:ext uri="{FF2B5EF4-FFF2-40B4-BE49-F238E27FC236}">
                <a16:creationId xmlns:a16="http://schemas.microsoft.com/office/drawing/2014/main" id="{E98C5185-8631-4DE6-AF70-AFCD47216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56" y="3357563"/>
            <a:ext cx="157638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4">
            <a:extLst>
              <a:ext uri="{FF2B5EF4-FFF2-40B4-BE49-F238E27FC236}">
                <a16:creationId xmlns:a16="http://schemas.microsoft.com/office/drawing/2014/main" id="{81441877-3382-49EC-8A9A-D085DBBAF4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3265488"/>
            <a:ext cx="8763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5">
            <a:extLst>
              <a:ext uri="{FF2B5EF4-FFF2-40B4-BE49-F238E27FC236}">
                <a16:creationId xmlns:a16="http://schemas.microsoft.com/office/drawing/2014/main" id="{5E77839C-9568-474F-9C21-682A02500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69" y="3479801"/>
            <a:ext cx="154781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6">
            <a:extLst>
              <a:ext uri="{FF2B5EF4-FFF2-40B4-BE49-F238E27FC236}">
                <a16:creationId xmlns:a16="http://schemas.microsoft.com/office/drawing/2014/main" id="{F37E67B7-2F47-47B3-8C40-D25B6F131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1" y="2439989"/>
            <a:ext cx="13906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8">
            <a:extLst>
              <a:ext uri="{FF2B5EF4-FFF2-40B4-BE49-F238E27FC236}">
                <a16:creationId xmlns:a16="http://schemas.microsoft.com/office/drawing/2014/main" id="{EE471564-A6A6-4133-8D61-7839DED30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95" y="4916488"/>
            <a:ext cx="112553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10">
            <a:extLst>
              <a:ext uri="{FF2B5EF4-FFF2-40B4-BE49-F238E27FC236}">
                <a16:creationId xmlns:a16="http://schemas.microsoft.com/office/drawing/2014/main" id="{56A10841-833B-473C-9790-33476324B1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22649" r="29823" b="18277"/>
          <a:stretch>
            <a:fillRect/>
          </a:stretch>
        </p:blipFill>
        <p:spPr bwMode="auto">
          <a:xfrm>
            <a:off x="9144794" y="1177925"/>
            <a:ext cx="128746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AutoShape 23">
            <a:extLst>
              <a:ext uri="{FF2B5EF4-FFF2-40B4-BE49-F238E27FC236}">
                <a16:creationId xmlns:a16="http://schemas.microsoft.com/office/drawing/2014/main" id="{41C93C48-15A1-43D5-B6F9-548C4D6F5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45" y="968375"/>
            <a:ext cx="2574925" cy="2100276"/>
          </a:xfrm>
          <a:prstGeom prst="wedgeRoundRectCallout">
            <a:avLst>
              <a:gd name="adj1" fmla="val 81069"/>
              <a:gd name="adj2" fmla="val 50116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da-DK" sz="1900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We only need a few grams of </a:t>
            </a:r>
            <a:r>
              <a:rPr lang="en-US" altLang="da-DK" sz="1900" b="1" dirty="0" err="1">
                <a:solidFill>
                  <a:srgbClr val="000066"/>
                </a:solidFill>
                <a:latin typeface="Arial Rounded MT Bold" panose="020F0704030504030204" pitchFamily="34" charset="0"/>
              </a:rPr>
              <a:t>faeces</a:t>
            </a:r>
            <a:r>
              <a:rPr lang="en-US" altLang="da-DK" sz="1900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 with salmonella from another calf or cow to be infected with</a:t>
            </a:r>
          </a:p>
          <a:p>
            <a:pPr algn="ctr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da-DK" sz="1900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Salmonella Dublin!</a:t>
            </a:r>
          </a:p>
        </p:txBody>
      </p:sp>
      <p:sp>
        <p:nvSpPr>
          <p:cNvPr id="20502" name="Text Box 12">
            <a:extLst>
              <a:ext uri="{FF2B5EF4-FFF2-40B4-BE49-F238E27FC236}">
                <a16:creationId xmlns:a16="http://schemas.microsoft.com/office/drawing/2014/main" id="{3574A40E-948E-40CA-8A8A-8DF1BAC00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82" y="858838"/>
            <a:ext cx="1161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b="1">
                <a:solidFill>
                  <a:srgbClr val="000066"/>
                </a:solidFill>
                <a:latin typeface="Arial Rounded MT Bold" panose="020F0704030504030204" pitchFamily="34" charset="0"/>
              </a:rPr>
              <a:t>Aerosoler</a:t>
            </a:r>
          </a:p>
        </p:txBody>
      </p:sp>
      <p:pic>
        <p:nvPicPr>
          <p:cNvPr id="20503" name="Picture 26" descr="http://www.bolius.dk/typo3temp/pics/34db841ff8.jpg">
            <a:extLst>
              <a:ext uri="{FF2B5EF4-FFF2-40B4-BE49-F238E27FC236}">
                <a16:creationId xmlns:a16="http://schemas.microsoft.com/office/drawing/2014/main" id="{375A4009-15B0-41E4-B15B-AE20CA92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31" y="1254125"/>
            <a:ext cx="15573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507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D232-AD27-417C-896E-DD1E3BC1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Calving pen – do we see the same?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EB102B5-1FCF-4852-87B2-915F4E18C85E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404948" y="1549400"/>
            <a:ext cx="9380517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6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69EB9-E81C-4526-B3C9-327FF71B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z="2600" b="1" i="0" u="none" strike="noStrike" kern="1200" cap="none" spc="0" normalizeH="0" baseline="0" noProof="0" dirty="0">
                <a:ln>
                  <a:noFill/>
                </a:ln>
                <a:solidFill>
                  <a:srgbClr val="07647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Find practical solution </a:t>
            </a:r>
            <a:r>
              <a:rPr kumimoji="0" lang="en-US" sz="2600" b="1" i="0" u="none" strike="noStrike" kern="1200" cap="none" spc="0" normalizeH="0" baseline="0" dirty="0">
                <a:ln>
                  <a:noFill/>
                </a:ln>
                <a:solidFill>
                  <a:srgbClr val="07647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be specific</a:t>
            </a:r>
            <a:endParaRPr lang="en-US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2066078-EB6F-4B10-B06A-2F20B457242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404948" y="1549400"/>
            <a:ext cx="9380517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7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DF6AE-8C85-453A-A5A9-4A5C7AF7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</a:t>
            </a:r>
            <a:r>
              <a:rPr lang="da-DK" dirty="0"/>
              <a:t>p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EB777FE-F7A2-4053-ABB3-D00253D9BD33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001557" y="1605518"/>
            <a:ext cx="10187299" cy="403590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47854EC-BD70-45A7-B828-B4D68474D569}"/>
              </a:ext>
            </a:extLst>
          </p:cNvPr>
          <p:cNvSpPr/>
          <p:nvPr/>
        </p:nvSpPr>
        <p:spPr>
          <a:xfrm>
            <a:off x="10058400" y="1605518"/>
            <a:ext cx="589280" cy="2842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0353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5A357-2268-4743-9433-640FB98E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GB" dirty="0"/>
              <a:t>Questions</a:t>
            </a:r>
            <a:r>
              <a:rPr lang="da-DK" dirty="0"/>
              <a:t>?</a:t>
            </a:r>
          </a:p>
        </p:txBody>
      </p:sp>
      <p:pic>
        <p:nvPicPr>
          <p:cNvPr id="5" name="Pladsholder til indhold 4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5F74CDE2-5300-46D4-BF71-6F7DE3883DA8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4021176" y="1549399"/>
            <a:ext cx="4148139" cy="4148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73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53FD1-E817-4D13-B5EC-BE064451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US" sz="2600" dirty="0"/>
              <a:t>Eradications of infectious diseases in cattle in Denmark</a:t>
            </a:r>
            <a:endParaRPr lang="da-DK" sz="2600" dirty="0"/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84242017-1E03-4BA4-85E7-85B5FC1DA5D1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3796819956"/>
              </p:ext>
            </p:extLst>
          </p:nvPr>
        </p:nvGraphicFramePr>
        <p:xfrm>
          <a:off x="542925" y="1549399"/>
          <a:ext cx="11104642" cy="414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048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Surveillance programs in Danish cattle herds</a:t>
            </a:r>
            <a:br>
              <a:rPr lang="da-DK"/>
            </a:br>
            <a:endParaRPr lang="da-DK" sz="28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rgbClr val="0070C0"/>
                </a:solidFill>
              </a:rPr>
              <a:t>SEGES</a:t>
            </a:r>
          </a:p>
          <a:p>
            <a:r>
              <a:rPr lang="da-DK" dirty="0" err="1"/>
              <a:t>Infectious</a:t>
            </a:r>
            <a:r>
              <a:rPr lang="da-DK" dirty="0"/>
              <a:t> </a:t>
            </a:r>
            <a:r>
              <a:rPr lang="da-DK" dirty="0" err="1"/>
              <a:t>Bovine</a:t>
            </a:r>
            <a:r>
              <a:rPr lang="da-DK" dirty="0"/>
              <a:t> </a:t>
            </a:r>
            <a:r>
              <a:rPr lang="da-DK" dirty="0" err="1"/>
              <a:t>Rhinotracheitis</a:t>
            </a:r>
            <a:r>
              <a:rPr lang="da-DK" dirty="0"/>
              <a:t> (IBR)</a:t>
            </a:r>
          </a:p>
          <a:p>
            <a:r>
              <a:rPr lang="da-DK" dirty="0" err="1"/>
              <a:t>Bovine</a:t>
            </a:r>
            <a:r>
              <a:rPr lang="da-DK" dirty="0"/>
              <a:t> Virus </a:t>
            </a:r>
            <a:r>
              <a:rPr lang="da-DK" dirty="0" err="1"/>
              <a:t>Diarrea</a:t>
            </a:r>
            <a:r>
              <a:rPr lang="da-DK" dirty="0"/>
              <a:t> (BVD)</a:t>
            </a:r>
          </a:p>
          <a:p>
            <a:r>
              <a:rPr lang="da-DK" dirty="0" err="1"/>
              <a:t>Enzootic</a:t>
            </a:r>
            <a:r>
              <a:rPr lang="da-DK" dirty="0"/>
              <a:t> </a:t>
            </a:r>
            <a:r>
              <a:rPr lang="da-DK" dirty="0" err="1"/>
              <a:t>Bovine</a:t>
            </a:r>
            <a:r>
              <a:rPr lang="da-DK" dirty="0"/>
              <a:t> </a:t>
            </a:r>
            <a:r>
              <a:rPr lang="da-DK" dirty="0" err="1"/>
              <a:t>Leucosis</a:t>
            </a:r>
            <a:r>
              <a:rPr lang="da-DK" dirty="0"/>
              <a:t> (EBL)</a:t>
            </a:r>
          </a:p>
          <a:p>
            <a:r>
              <a:rPr lang="da-DK" dirty="0"/>
              <a:t>Salmonella Dublin</a:t>
            </a:r>
          </a:p>
          <a:p>
            <a:r>
              <a:rPr lang="da-DK" dirty="0" err="1"/>
              <a:t>Streptococcus</a:t>
            </a:r>
            <a:r>
              <a:rPr lang="da-DK" dirty="0"/>
              <a:t> agalactia</a:t>
            </a:r>
          </a:p>
          <a:p>
            <a:pPr marL="0" indent="0">
              <a:buNone/>
            </a:pPr>
            <a:r>
              <a:rPr lang="da-DK" dirty="0">
                <a:solidFill>
                  <a:srgbClr val="0070C0"/>
                </a:solidFill>
              </a:rPr>
              <a:t>Danish </a:t>
            </a:r>
            <a:r>
              <a:rPr lang="da-DK" dirty="0" err="1">
                <a:solidFill>
                  <a:srgbClr val="0070C0"/>
                </a:solidFill>
              </a:rPr>
              <a:t>Veterinary</a:t>
            </a:r>
            <a:r>
              <a:rPr lang="da-DK" dirty="0">
                <a:solidFill>
                  <a:srgbClr val="0070C0"/>
                </a:solidFill>
              </a:rPr>
              <a:t> and Food Administration</a:t>
            </a:r>
          </a:p>
          <a:p>
            <a:r>
              <a:rPr lang="da-DK" i="1" dirty="0" err="1"/>
              <a:t>Bluetongue</a:t>
            </a:r>
            <a:endParaRPr lang="da-DK" i="1" dirty="0"/>
          </a:p>
          <a:p>
            <a:r>
              <a:rPr lang="da-DK" i="1" dirty="0"/>
              <a:t>BSE</a:t>
            </a:r>
          </a:p>
          <a:p>
            <a:r>
              <a:rPr lang="da-DK" i="1" dirty="0" err="1"/>
              <a:t>Bovine</a:t>
            </a:r>
            <a:r>
              <a:rPr lang="da-DK" i="1" dirty="0"/>
              <a:t> </a:t>
            </a:r>
            <a:r>
              <a:rPr lang="da-DK" i="1" dirty="0" err="1"/>
              <a:t>Tuberculosis</a:t>
            </a:r>
            <a:endParaRPr lang="da-DK" i="1" dirty="0"/>
          </a:p>
          <a:p>
            <a:r>
              <a:rPr lang="da-DK" i="1" dirty="0" err="1"/>
              <a:t>Bovine</a:t>
            </a:r>
            <a:r>
              <a:rPr lang="da-DK" i="1" dirty="0"/>
              <a:t> </a:t>
            </a:r>
            <a:r>
              <a:rPr lang="da-DK" i="1" dirty="0" err="1"/>
              <a:t>Brucellosis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32055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B400A-BB90-43BC-BF12-2538299B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Salmonella </a:t>
            </a:r>
            <a:r>
              <a:rPr lang="en-US" dirty="0"/>
              <a:t>eradication– why</a:t>
            </a:r>
            <a:r>
              <a:rPr lang="da-DK" dirty="0"/>
              <a:t>?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643C641-EE96-4DE8-8983-F2065C82C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8F4B3E63-2234-4190-D6DE-9E5AF7540BC6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924183948"/>
              </p:ext>
            </p:extLst>
          </p:nvPr>
        </p:nvGraphicFramePr>
        <p:xfrm>
          <a:off x="4465638" y="1549400"/>
          <a:ext cx="729615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ladsholder til indhold 4">
            <a:extLst>
              <a:ext uri="{FF2B5EF4-FFF2-40B4-BE49-F238E27FC236}">
                <a16:creationId xmlns:a16="http://schemas.microsoft.com/office/drawing/2014/main" id="{6263A4CB-C871-4F79-B79D-15EBD5D54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76" y="2395085"/>
            <a:ext cx="3833801" cy="24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3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EBE11-8AE8-4782-A6F5-BEC3CDBF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Salmonella Dublin Facts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5FE80E8-E49D-4834-8DAA-1836DD85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403" y="2158352"/>
            <a:ext cx="3600000" cy="2930232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E465CB-4720-4356-8DBC-4DBB1DB0B5D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/>
          </a:bodyPr>
          <a:lstStyle/>
          <a:p>
            <a:r>
              <a:rPr lang="en-US" dirty="0"/>
              <a:t>Salmonella Dublin is a bacteria that primarily infects cattle </a:t>
            </a:r>
          </a:p>
          <a:p>
            <a:r>
              <a:rPr lang="en-US" dirty="0"/>
              <a:t>The bacteria spreads primarily with </a:t>
            </a:r>
            <a:r>
              <a:rPr lang="en-US" dirty="0" err="1"/>
              <a:t>faeces</a:t>
            </a:r>
            <a:endParaRPr lang="en-US" dirty="0"/>
          </a:p>
          <a:p>
            <a:r>
              <a:rPr lang="en-US" dirty="0"/>
              <a:t>Small doses of the bacteria leads to an increase in the antibody level in the animal</a:t>
            </a:r>
          </a:p>
          <a:p>
            <a:r>
              <a:rPr lang="en-US" dirty="0"/>
              <a:t>Calves under 6 months are most susceptible, but animals of all ages can be infected</a:t>
            </a:r>
          </a:p>
          <a:p>
            <a:r>
              <a:rPr lang="en-US" dirty="0"/>
              <a:t>Salmonellosis is difficult to treat with antibiotics</a:t>
            </a:r>
          </a:p>
          <a:p>
            <a:r>
              <a:rPr lang="en-US" dirty="0"/>
              <a:t>Salmonella can survive for months or years in the environment</a:t>
            </a:r>
          </a:p>
          <a:p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937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AF4BF-84E1-4888-B46F-14A18F9A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US" dirty="0"/>
              <a:t>Surveillance - salmonella</a:t>
            </a:r>
            <a:endParaRPr lang="da-DK" dirty="0"/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8881F22E-41EE-4EBC-A328-F77A1B8F9908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2770846814"/>
              </p:ext>
            </p:extLst>
          </p:nvPr>
        </p:nvGraphicFramePr>
        <p:xfrm>
          <a:off x="542925" y="1549399"/>
          <a:ext cx="11104642" cy="414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184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51126-1E7C-40B7-9C7F-5CE3532C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Salmonella Dublin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9EA95483-28B8-48EB-A9E0-7E951CACC933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tretch>
            <a:fillRect/>
          </a:stretch>
        </p:blipFill>
        <p:spPr>
          <a:xfrm>
            <a:off x="4596130" y="1232514"/>
            <a:ext cx="5580125" cy="4781908"/>
          </a:xfrm>
          <a:prstGeom prst="rect">
            <a:avLst/>
          </a:prstGeom>
        </p:spPr>
      </p:pic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83A0884-C517-4F63-95DD-41F721AD5869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da-DK" dirty="0"/>
              <a:t>10,9 % of dairy herds is positive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The </a:t>
            </a:r>
            <a:r>
              <a:rPr lang="en-US" dirty="0"/>
              <a:t>goal is eradication</a:t>
            </a:r>
          </a:p>
        </p:txBody>
      </p:sp>
    </p:spTree>
    <p:extLst>
      <p:ext uri="{BB962C8B-B14F-4D97-AF65-F5344CB8AC3E}">
        <p14:creationId xmlns:p14="http://schemas.microsoft.com/office/powerpoint/2010/main" val="28618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1BD3-0735-43AE-8BAA-624D944E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US" dirty="0"/>
              <a:t>Legislation</a:t>
            </a:r>
          </a:p>
        </p:txBody>
      </p:sp>
      <p:pic>
        <p:nvPicPr>
          <p:cNvPr id="1028" name="Picture 4" descr="Q &amp; A - § 99a | CSR.dk">
            <a:extLst>
              <a:ext uri="{FF2B5EF4-FFF2-40B4-BE49-F238E27FC236}">
                <a16:creationId xmlns:a16="http://schemas.microsoft.com/office/drawing/2014/main" id="{C6AF6FAD-09EB-44DE-B635-2043CF64192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r="3" b="3"/>
          <a:stretch/>
        </p:blipFill>
        <p:spPr bwMode="auto">
          <a:xfrm>
            <a:off x="9152936" y="1961532"/>
            <a:ext cx="2573285" cy="29650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395D6C4-5C9E-4B66-9437-6DDC26EC335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/>
          </a:bodyPr>
          <a:lstStyle/>
          <a:p>
            <a:r>
              <a:rPr lang="en-US" sz="2200"/>
              <a:t>Limited sale of live animals in Denmark</a:t>
            </a:r>
          </a:p>
          <a:p>
            <a:endParaRPr lang="en-US" sz="2200"/>
          </a:p>
          <a:p>
            <a:r>
              <a:rPr lang="en-US" sz="2200"/>
              <a:t>Mandatory blood test of calves/heifers</a:t>
            </a:r>
          </a:p>
          <a:p>
            <a:endParaRPr lang="en-US" sz="2200"/>
          </a:p>
          <a:p>
            <a:r>
              <a:rPr lang="en-US" sz="2200"/>
              <a:t>Visitors (vets, hoof trimmers etc.) has to visit negative herds first</a:t>
            </a:r>
          </a:p>
          <a:p>
            <a:endParaRPr lang="en-US" sz="2200"/>
          </a:p>
          <a:p>
            <a:r>
              <a:rPr lang="en-US" sz="2200"/>
              <a:t>Mandatory action plans</a:t>
            </a:r>
          </a:p>
          <a:p>
            <a:endParaRPr lang="en-US" sz="2200"/>
          </a:p>
          <a:p>
            <a:r>
              <a:rPr lang="en-US" sz="2200"/>
              <a:t>Visits 2x year from inspectors from Danish Veterinary and Food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41681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0E76C-F97A-4CE2-B816-57B14EEE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US" dirty="0"/>
              <a:t>Project  - helping </a:t>
            </a:r>
            <a:r>
              <a:rPr lang="da-DK" dirty="0"/>
              <a:t>farmers with salmonella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D96AE3C-2A52-4432-97A6-026BD1A9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03" y="2443637"/>
            <a:ext cx="3600000" cy="2359663"/>
          </a:xfrm>
          <a:prstGeom prst="rect">
            <a:avLst/>
          </a:prstGeom>
          <a:noFill/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3D4E226-A0FB-42D0-968A-705F75714B1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/>
          </a:bodyPr>
          <a:lstStyle/>
          <a:p>
            <a:r>
              <a:rPr lang="da-DK" dirty="0"/>
              <a:t>Farm visits</a:t>
            </a:r>
          </a:p>
          <a:p>
            <a:pPr lvl="1"/>
            <a:r>
              <a:rPr lang="da-DK" sz="2400" dirty="0"/>
              <a:t>Focus on hygiejne</a:t>
            </a:r>
          </a:p>
          <a:p>
            <a:pPr lvl="1"/>
            <a:r>
              <a:rPr lang="en-US" sz="2400" dirty="0"/>
              <a:t>Farmer knowledge</a:t>
            </a:r>
          </a:p>
          <a:p>
            <a:pPr lvl="1"/>
            <a:r>
              <a:rPr lang="en-US" sz="2400" dirty="0"/>
              <a:t>Motivation</a:t>
            </a:r>
          </a:p>
          <a:p>
            <a:pPr lvl="1"/>
            <a:r>
              <a:rPr lang="en-US" sz="2400" dirty="0"/>
              <a:t>Action-plan</a:t>
            </a:r>
          </a:p>
          <a:p>
            <a:pPr lvl="1"/>
            <a:endParaRPr lang="en-US" sz="2400" dirty="0"/>
          </a:p>
          <a:p>
            <a:r>
              <a:rPr lang="en-US" dirty="0"/>
              <a:t>Follow-up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Cooperation with herd-vet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3509268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371</Words>
  <Application>Microsoft Office PowerPoint</Application>
  <PresentationFormat>Brugerdefineret</PresentationFormat>
  <Paragraphs>101</Paragraphs>
  <Slides>14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Arial Rounded MT Bold</vt:lpstr>
      <vt:lpstr>Calibri</vt:lpstr>
      <vt:lpstr>Verdana</vt:lpstr>
      <vt:lpstr>SEGES Innovation</vt:lpstr>
      <vt:lpstr>Salmonella Dublin</vt:lpstr>
      <vt:lpstr>Eradications of infectious diseases in cattle in Denmark</vt:lpstr>
      <vt:lpstr>Surveillance programs in Danish cattle herds </vt:lpstr>
      <vt:lpstr>Salmonella eradication– why?</vt:lpstr>
      <vt:lpstr>Salmonella Dublin Facts</vt:lpstr>
      <vt:lpstr>Surveillance - salmonella</vt:lpstr>
      <vt:lpstr>Salmonella Dublin</vt:lpstr>
      <vt:lpstr>Legislation</vt:lpstr>
      <vt:lpstr>Project  - helping farmers with salmonella</vt:lpstr>
      <vt:lpstr>Transmission rutes</vt:lpstr>
      <vt:lpstr>Calving pen – do we see the same?</vt:lpstr>
      <vt:lpstr>Find practical solution and be specific</vt:lpstr>
      <vt:lpstr>Follow-up</vt:lpstr>
      <vt:lpstr>Questions?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Malene Budde</dc:creator>
  <cp:lastModifiedBy>Malene Budde</cp:lastModifiedBy>
  <cp:revision>6</cp:revision>
  <cp:lastPrinted>2022-03-16T06:34:20Z</cp:lastPrinted>
  <dcterms:created xsi:type="dcterms:W3CDTF">2022-03-11T11:58:26Z</dcterms:created>
  <dcterms:modified xsi:type="dcterms:W3CDTF">2022-03-16T07:14:27Z</dcterms:modified>
</cp:coreProperties>
</file>