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5"/>
  </p:notesMasterIdLst>
  <p:handoutMasterIdLst>
    <p:handoutMasterId r:id="rId6"/>
  </p:handoutMasterIdLst>
  <p:sldIdLst>
    <p:sldId id="266" r:id="rId2"/>
    <p:sldId id="263" r:id="rId3"/>
    <p:sldId id="267" r:id="rId4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595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20" y="654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1608" y="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26/06/2025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hyperlink" Target="https://seges.us11.list-manage.com/subscribe?u=8b820070eb4d72eb6f3885bd7&amp;id=8be669a01c" TargetMode="External"/><Relationship Id="rId2" Type="http://schemas.openxmlformats.org/officeDocument/2006/relationships/hyperlink" Target="https://www.linkedin.com/company/seges/mycompany/verification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hyperlink" Target="https://www.seges.tv/" TargetMode="Externa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sky, mark, landskab&#10;&#10;Automatisk genereret beskrivelse">
            <a:extLst>
              <a:ext uri="{FF2B5EF4-FFF2-40B4-BE49-F238E27FC236}">
                <a16:creationId xmlns:a16="http://schemas.microsoft.com/office/drawing/2014/main" id="{ABFAF0D8-FAAC-686C-BAFB-691FB1846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53"/>
            <a:ext cx="12204000" cy="8136000"/>
          </a:xfrm>
          <a:prstGeom prst="rect">
            <a:avLst/>
          </a:prstGeom>
          <a:ln>
            <a:noFill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19188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9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Vælg et forsidelayout med billede 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ELLER indsæt selv et baggrundsbillede.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Se hvordan i Tips-slide nedenfor.</a:t>
            </a:r>
            <a:r>
              <a:rPr lang="da-DK" dirty="0"/>
              <a:t> 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5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1" name="Pladsholder til billede 7">
            <a:extLst>
              <a:ext uri="{FF2B5EF4-FFF2-40B4-BE49-F238E27FC236}">
                <a16:creationId xmlns:a16="http://schemas.microsoft.com/office/drawing/2014/main" id="{C31469F3-AE02-107D-306A-2516A1B3FFB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ved markeringen her.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1EBBF7EE-A11A-EA61-2BA7-67758780635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her.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013FDBC-50C3-2EDB-6A55-C52C25F5E11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8869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722197E-37D3-D46A-35B3-36712481C5F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Vælg et forsidelayout med billede 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ELLER indsæt selv et baggrundsbillede.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Se hvordan i Tips-slide nedenfor.</a:t>
            </a:r>
            <a:r>
              <a:rPr lang="da-DK" dirty="0"/>
              <a:t>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1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id="{CD00ACC9-19AC-94C3-2C90-4252D84C603C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6" name="Pladsholder til billede 7">
            <a:extLst>
              <a:ext uri="{FF2B5EF4-FFF2-40B4-BE49-F238E27FC236}">
                <a16:creationId xmlns:a16="http://schemas.microsoft.com/office/drawing/2014/main" id="{69935812-216D-0EAD-E2B1-60448E5158B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A6E874BF-7543-2D29-800A-F16E5E59327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485027-14F6-5E0A-7538-2903CDC2CA7B}"/>
              </a:ext>
            </a:extLst>
          </p:cNvPr>
          <p:cNvSpPr/>
          <p:nvPr userDrawn="1"/>
        </p:nvSpPr>
        <p:spPr>
          <a:xfrm>
            <a:off x="10756669" y="6001789"/>
            <a:ext cx="1255222" cy="51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6" name="Billede 5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38CFD1B5-ECA6-CABD-DE5A-AC359BF7E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38B7BFA-523F-FCB2-5215-0FB877612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9683944-B9CC-FFBC-C637-40EFA2445C3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5" y="1566025"/>
            <a:ext cx="10286193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755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_½ 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397883C-89FB-ADF6-7912-888F107515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3955" y="5245"/>
            <a:ext cx="6095206" cy="6857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2E69CCD3-F086-8E1F-9985-37E5EADA912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23357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SEGES logo (negativt)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4319955-5D48-F2B6-DFF0-FE4A84F475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6" y="1566025"/>
            <a:ext cx="5301510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8245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½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3" y="392885"/>
            <a:ext cx="5197240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5184107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1B453A8-7F55-27E9-FE73-6C0FCC7E798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5206" y="7243"/>
            <a:ext cx="6095207" cy="6858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på billedikon og indsæt halvsides billede</a:t>
            </a:r>
          </a:p>
        </p:txBody>
      </p:sp>
    </p:spTree>
    <p:extLst>
      <p:ext uri="{BB962C8B-B14F-4D97-AF65-F5344CB8AC3E}">
        <p14:creationId xmlns:p14="http://schemas.microsoft.com/office/powerpoint/2010/main" val="199460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m_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79EAB75-33E4-AC38-3DC1-6D8A83A88563}"/>
              </a:ext>
            </a:extLst>
          </p:cNvPr>
          <p:cNvSpPr/>
          <p:nvPr userDrawn="1"/>
        </p:nvSpPr>
        <p:spPr>
          <a:xfrm>
            <a:off x="0" y="1104524"/>
            <a:ext cx="12190413" cy="4694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FCB70D9-D3BD-4BA1-837D-EBB6BD84FDF0}" type="datetime1">
              <a:rPr lang="da-DK" smtClean="0"/>
              <a:t>26-06-2025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2806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m S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2181224" y="2473133"/>
            <a:ext cx="877742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SEGES Innovation er en uafhængig forsknings- og innovationsvirksomhed, der arbejder for en bæredygtig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og konkurrencedygtig landbrugs- og fødevareproduktion. </a:t>
            </a:r>
          </a:p>
          <a:p>
            <a:pPr marR="0" algn="l" rtl="0"/>
            <a:endParaRPr lang="da-DK" sz="3600" b="1" i="0" u="none" strike="noStrike" baseline="30000" dirty="0">
              <a:solidFill>
                <a:schemeClr val="bg1"/>
              </a:solidFill>
              <a:latin typeface="+mj-lt"/>
            </a:endParaRPr>
          </a:p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Vi kobler faglige indsigter med digitale teknologier,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så ny viden kommer ud at virke i stalden, på marken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og i hele værdikæden fra jord til bord.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OM SEGES INNOVATION</a:t>
            </a:r>
          </a:p>
        </p:txBody>
      </p:sp>
    </p:spTree>
    <p:extLst>
      <p:ext uri="{BB962C8B-B14F-4D97-AF65-F5344CB8AC3E}">
        <p14:creationId xmlns:p14="http://schemas.microsoft.com/office/powerpoint/2010/main" val="115696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ores væ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bg2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tx2"/>
                </a:solidFill>
              </a:rPr>
              <a:t>VORES VÆRDIER</a:t>
            </a:r>
          </a:p>
        </p:txBody>
      </p:sp>
      <p:pic>
        <p:nvPicPr>
          <p:cNvPr id="11" name="Billede 10" descr="Et billede, der indeholder skærmbillede, cirkel&#10;&#10;Automatisk genereret beskrivelse">
            <a:extLst>
              <a:ext uri="{FF2B5EF4-FFF2-40B4-BE49-F238E27FC236}">
                <a16:creationId xmlns:a16="http://schemas.microsoft.com/office/drawing/2014/main" id="{0E870778-62A3-B82B-5F9F-9EA4B896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1" y="2055873"/>
            <a:ext cx="10579630" cy="274625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E4BDBC8-D0BB-2D98-5CDD-0A19D8855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9FA73D7-0CC8-E386-7CB7-327120CF60F7}"/>
              </a:ext>
            </a:extLst>
          </p:cNvPr>
          <p:cNvSpPr txBox="1"/>
          <p:nvPr userDrawn="1"/>
        </p:nvSpPr>
        <p:spPr>
          <a:xfrm>
            <a:off x="5440242" y="2790282"/>
            <a:ext cx="13816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TAK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3695658" y="3503112"/>
            <a:ext cx="48731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172709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hlinkClick r:id="rId2"/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A74A4DB-9354-007D-7368-755BDC1C6297}"/>
              </a:ext>
            </a:extLst>
          </p:cNvPr>
          <p:cNvSpPr txBox="1"/>
          <p:nvPr userDrawn="1"/>
        </p:nvSpPr>
        <p:spPr>
          <a:xfrm>
            <a:off x="483372" y="5853318"/>
            <a:ext cx="15725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 Innovation P/S</a:t>
            </a:r>
          </a:p>
          <a:p>
            <a:r>
              <a:rPr lang="da-DK" sz="1200" dirty="0">
                <a:solidFill>
                  <a:schemeClr val="bg1"/>
                </a:solidFill>
              </a:rPr>
              <a:t>Agro Food Park 15</a:t>
            </a:r>
          </a:p>
          <a:p>
            <a:r>
              <a:rPr lang="da-DK" sz="1200" dirty="0">
                <a:solidFill>
                  <a:schemeClr val="bg1"/>
                </a:solidFill>
              </a:rPr>
              <a:t>DK 8200 Aarhus 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8AC9A65-78B7-FD93-2CA8-49411A449444}"/>
              </a:ext>
            </a:extLst>
          </p:cNvPr>
          <p:cNvSpPr txBox="1"/>
          <p:nvPr userDrawn="1"/>
        </p:nvSpPr>
        <p:spPr>
          <a:xfrm>
            <a:off x="2536320" y="5853317"/>
            <a:ext cx="13112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segesinnovation.dk</a:t>
            </a:r>
          </a:p>
          <a:p>
            <a:r>
              <a:rPr lang="da-DK" sz="1200" dirty="0">
                <a:solidFill>
                  <a:schemeClr val="bg1"/>
                </a:solidFill>
              </a:rPr>
              <a:t>seges.tv</a:t>
            </a:r>
          </a:p>
          <a:p>
            <a:r>
              <a:rPr lang="da-DK" sz="1200" u="none" dirty="0">
                <a:solidFill>
                  <a:schemeClr val="bg1"/>
                </a:solidFill>
              </a:rPr>
              <a:t>info@seges.dk</a:t>
            </a:r>
            <a:endParaRPr lang="da-DK" sz="1200" dirty="0">
              <a:solidFill>
                <a:schemeClr val="bg1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A0B2981-F493-78C1-7CCB-21CA0DD34DD4}"/>
              </a:ext>
            </a:extLst>
          </p:cNvPr>
          <p:cNvGrpSpPr/>
          <p:nvPr userDrawn="1"/>
        </p:nvGrpSpPr>
        <p:grpSpPr>
          <a:xfrm>
            <a:off x="4963775" y="5932706"/>
            <a:ext cx="419799" cy="415360"/>
            <a:chOff x="4630304" y="5717906"/>
            <a:chExt cx="423949" cy="423949"/>
          </a:xfrm>
        </p:grpSpPr>
        <p:pic>
          <p:nvPicPr>
            <p:cNvPr id="7" name="Billede 6" descr="Et billede, der indeholder tekst, silhuet, clipart, vektorgrafik&#10;&#10;Automatisk genereret beskrivelse">
              <a:extLst>
                <a:ext uri="{FF2B5EF4-FFF2-40B4-BE49-F238E27FC236}">
                  <a16:creationId xmlns:a16="http://schemas.microsoft.com/office/drawing/2014/main" id="{7D154AAC-DA4D-7ACC-FDB7-315F89AE9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8193" y="5769093"/>
              <a:ext cx="321576" cy="321576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6FFA800-C166-F948-77B8-FC5CB25B6D40}"/>
                </a:ext>
              </a:extLst>
            </p:cNvPr>
            <p:cNvSpPr/>
            <p:nvPr userDrawn="1"/>
          </p:nvSpPr>
          <p:spPr>
            <a:xfrm>
              <a:off x="4630304" y="5717906"/>
              <a:ext cx="423949" cy="42394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3E7ABCCF-773D-292F-DFEF-40D41436856E}"/>
              </a:ext>
            </a:extLst>
          </p:cNvPr>
          <p:cNvSpPr/>
          <p:nvPr userDrawn="1"/>
        </p:nvSpPr>
        <p:spPr>
          <a:xfrm>
            <a:off x="58698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19" name="Billede 18">
            <a:hlinkClick r:id="rId5"/>
            <a:extLst>
              <a:ext uri="{FF2B5EF4-FFF2-40B4-BE49-F238E27FC236}">
                <a16:creationId xmlns:a16="http://schemas.microsoft.com/office/drawing/2014/main" id="{0180C2EC-1848-666F-2D87-3B6E4821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26" t="41990" r="41432" b="39702"/>
          <a:stretch/>
        </p:blipFill>
        <p:spPr>
          <a:xfrm>
            <a:off x="5917548" y="6022771"/>
            <a:ext cx="328972" cy="25485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46ECB3C-8882-CDB2-C51A-FDB39715B6C4}"/>
              </a:ext>
            </a:extLst>
          </p:cNvPr>
          <p:cNvSpPr/>
          <p:nvPr userDrawn="1"/>
        </p:nvSpPr>
        <p:spPr>
          <a:xfrm>
            <a:off x="67759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21" name="Billede 20">
            <a:hlinkClick r:id="rId7"/>
            <a:extLst>
              <a:ext uri="{FF2B5EF4-FFF2-40B4-BE49-F238E27FC236}">
                <a16:creationId xmlns:a16="http://schemas.microsoft.com/office/drawing/2014/main" id="{78EA9C60-E7DC-8FB2-1EA9-952AE8357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65" y="6013334"/>
            <a:ext cx="375967" cy="264931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F6DE838B-4F10-F12C-5A9A-EF74AA7C8377}"/>
              </a:ext>
            </a:extLst>
          </p:cNvPr>
          <p:cNvSpPr txBox="1"/>
          <p:nvPr userDrawn="1"/>
        </p:nvSpPr>
        <p:spPr>
          <a:xfrm>
            <a:off x="4441616" y="2790282"/>
            <a:ext cx="333411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0857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5" name="Billede 4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5B9053B3-56D0-DEC2-E558-78749FC73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BFA873EB-168F-A2CE-2821-CDC57FEBFB4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5576906F-64B8-F898-993F-9FE4AB2A96A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y, udendørs, græs, kortklippet/afgrøde/høst/ridepisk&#10;&#10;Automatisk genereret beskrivelse">
            <a:extLst>
              <a:ext uri="{FF2B5EF4-FFF2-40B4-BE49-F238E27FC236}">
                <a16:creationId xmlns:a16="http://schemas.microsoft.com/office/drawing/2014/main" id="{D08C141D-6F26-6AFE-0E29-1F32DD356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204000" cy="697550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6ECC266-3356-072B-5A32-E64C6997A48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6022D410-F615-C397-C20D-71EF6620A19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landbrugsmaskine, traktor, græs&#10;&#10;Automatisk genereret beskrivelse">
            <a:extLst>
              <a:ext uri="{FF2B5EF4-FFF2-40B4-BE49-F238E27FC236}">
                <a16:creationId xmlns:a16="http://schemas.microsoft.com/office/drawing/2014/main" id="{69AE9F2E-4C7F-2BC1-1AFF-E9E580E33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" y="1"/>
            <a:ext cx="14237979" cy="801123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8642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kvæg, ko, Malkeko, pattedyr&#10;&#10;Automatisk genereret beskrivelse">
            <a:extLst>
              <a:ext uri="{FF2B5EF4-FFF2-40B4-BE49-F238E27FC236}">
                <a16:creationId xmlns:a16="http://schemas.microsoft.com/office/drawing/2014/main" id="{5A7BB20C-5899-4E01-6749-19BD994EF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87" y="-1089377"/>
            <a:ext cx="12204000" cy="794737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7A3B5818-917D-8FD3-7EBA-20ECF2D3E39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268B7489-0877-6922-6BB1-30AE00593AC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attedyr, svin, gris, snyde&#10;&#10;Automatisk genereret beskrivelse">
            <a:extLst>
              <a:ext uri="{FF2B5EF4-FFF2-40B4-BE49-F238E27FC236}">
                <a16:creationId xmlns:a16="http://schemas.microsoft.com/office/drawing/2014/main" id="{94259BFE-D997-FA8A-4F2C-8BBE30852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2706"/>
            <a:ext cx="12190413" cy="740070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E778B09-A42E-842D-F0DF-1C5773E26058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D52DA357-0B56-323F-838B-FC074882117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Tekniker, person, indendørs&#10;&#10;Automatisk genereret beskrivelse">
            <a:extLst>
              <a:ext uri="{FF2B5EF4-FFF2-40B4-BE49-F238E27FC236}">
                <a16:creationId xmlns:a16="http://schemas.microsoft.com/office/drawing/2014/main" id="{64B4E552-403C-0409-6546-AD48D56A6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3" y="2847"/>
            <a:ext cx="12190413" cy="685515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møbel, bord, stol, tøj&#10;&#10;Automatisk genereret beskrivelse">
            <a:extLst>
              <a:ext uri="{FF2B5EF4-FFF2-40B4-BE49-F238E27FC236}">
                <a16:creationId xmlns:a16="http://schemas.microsoft.com/office/drawing/2014/main" id="{C52DFA2D-38A6-C56C-20C8-B6B970E3A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65316"/>
            <a:ext cx="12852000" cy="722925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53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2DF656D7-7D58-4B5D-A86F-04246F8E2F68}" type="datetime1">
              <a:rPr lang="da-DK" smtClean="0"/>
              <a:t>26-06-2025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4" r:id="rId2"/>
    <p:sldLayoutId id="2147483729" r:id="rId3"/>
    <p:sldLayoutId id="2147483744" r:id="rId4"/>
    <p:sldLayoutId id="2147483769" r:id="rId5"/>
    <p:sldLayoutId id="2147483748" r:id="rId6"/>
    <p:sldLayoutId id="2147483747" r:id="rId7"/>
    <p:sldLayoutId id="2147483745" r:id="rId8"/>
    <p:sldLayoutId id="2147483767" r:id="rId9"/>
    <p:sldLayoutId id="2147483757" r:id="rId10"/>
    <p:sldLayoutId id="2147483750" r:id="rId11"/>
    <p:sldLayoutId id="2147483756" r:id="rId12"/>
    <p:sldLayoutId id="2147483758" r:id="rId13"/>
    <p:sldLayoutId id="2147483755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9" r:id="rId20"/>
    <p:sldLayoutId id="2147483740" r:id="rId21"/>
    <p:sldLayoutId id="2147483759" r:id="rId22"/>
    <p:sldLayoutId id="2147483760" r:id="rId23"/>
    <p:sldLayoutId id="2147483752" r:id="rId24"/>
    <p:sldLayoutId id="2147483753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9">
            <a:extLst>
              <a:ext uri="{FF2B5EF4-FFF2-40B4-BE49-F238E27FC236}">
                <a16:creationId xmlns:a16="http://schemas.microsoft.com/office/drawing/2014/main" id="{24E61DA0-D2A5-9790-5828-CD8AFEEB6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/>
          <a:lstStyle/>
          <a:p>
            <a:r>
              <a:rPr lang="da-DK" dirty="0"/>
              <a:t>Risikostyring af sundhed i store besætninger</a:t>
            </a:r>
          </a:p>
        </p:txBody>
      </p:sp>
      <p:sp>
        <p:nvSpPr>
          <p:cNvPr id="42" name="Pladsholder til tekst 41">
            <a:extLst>
              <a:ext uri="{FF2B5EF4-FFF2-40B4-BE49-F238E27FC236}">
                <a16:creationId xmlns:a16="http://schemas.microsoft.com/office/drawing/2014/main" id="{37CF3AF0-A1BD-A859-BCB3-21B0314344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Samlet #SoMe for projektet</a:t>
            </a:r>
          </a:p>
        </p:txBody>
      </p:sp>
      <p:sp>
        <p:nvSpPr>
          <p:cNvPr id="43" name="Pladsholder til tekst 42">
            <a:extLst>
              <a:ext uri="{FF2B5EF4-FFF2-40B4-BE49-F238E27FC236}">
                <a16:creationId xmlns:a16="http://schemas.microsoft.com/office/drawing/2014/main" id="{AA8F9512-8018-1A57-1E71-BE6D1467BD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a-DK" dirty="0"/>
              <a:t>2025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CBAD4C43-FB3C-EF34-6E5B-A8B68C498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15" y="1067296"/>
            <a:ext cx="5827788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96ACF-92E0-CB71-210B-ADE521E6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3" y="392885"/>
            <a:ext cx="5197240" cy="711638"/>
          </a:xfrm>
        </p:spPr>
        <p:txBody>
          <a:bodyPr anchor="ctr">
            <a:normAutofit/>
          </a:bodyPr>
          <a:lstStyle/>
          <a:p>
            <a:r>
              <a:rPr lang="da-DK" dirty="0"/>
              <a:t>AP 1: Facebook 27.maj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16BACE-C9CE-620F-0AA9-9B0F4DDFA2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5184107" cy="4148139"/>
          </a:xfrm>
        </p:spPr>
        <p:txBody>
          <a:bodyPr/>
          <a:lstStyle/>
          <a:p>
            <a:r>
              <a:rPr lang="en-US" dirty="0" err="1"/>
              <a:t>Opslået</a:t>
            </a:r>
            <a:r>
              <a:rPr lang="en-US" dirty="0"/>
              <a:t> i DDD </a:t>
            </a:r>
            <a:r>
              <a:rPr lang="en-US" dirty="0" err="1"/>
              <a:t>Faggruppe</a:t>
            </a:r>
            <a:r>
              <a:rPr lang="en-US" dirty="0"/>
              <a:t> </a:t>
            </a:r>
            <a:r>
              <a:rPr lang="en-US" dirty="0" err="1"/>
              <a:t>Kvæg</a:t>
            </a:r>
            <a:r>
              <a:rPr lang="en-US" dirty="0"/>
              <a:t> og Seges </a:t>
            </a:r>
            <a:r>
              <a:rPr lang="en-US" dirty="0" err="1"/>
              <a:t>Kvægdyrlæger</a:t>
            </a:r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BE3D782-EE99-B664-E739-E1C0AD5B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62" y="7243"/>
            <a:ext cx="60178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7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9DD3D-5921-9614-6D20-FE85366D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AP2: LinkedIn 26. juni 2025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F3B46C-7CDB-6008-71B9-488BE1A548C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DB28B0A-7A95-4E08-E811-AE70AE5A26C4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/>
          <a:stretch>
            <a:fillRect/>
          </a:stretch>
        </p:blipFill>
        <p:spPr>
          <a:xfrm>
            <a:off x="6901133" y="7938"/>
            <a:ext cx="4482559" cy="6858000"/>
          </a:xfrm>
        </p:spPr>
      </p:pic>
    </p:spTree>
    <p:extLst>
      <p:ext uri="{BB962C8B-B14F-4D97-AF65-F5344CB8AC3E}">
        <p14:creationId xmlns:p14="http://schemas.microsoft.com/office/powerpoint/2010/main" val="2386460743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Innovation_23">
      <a:dk1>
        <a:srgbClr val="000000"/>
      </a:dk1>
      <a:lt1>
        <a:sysClr val="window" lastClr="FFFFFF"/>
      </a:lt1>
      <a:dk2>
        <a:srgbClr val="005521"/>
      </a:dk2>
      <a:lt2>
        <a:srgbClr val="CECCBB"/>
      </a:lt2>
      <a:accent1>
        <a:srgbClr val="71AE89"/>
      </a:accent1>
      <a:accent2>
        <a:srgbClr val="48280C"/>
      </a:accent2>
      <a:accent3>
        <a:srgbClr val="7AB6C6"/>
      </a:accent3>
      <a:accent4>
        <a:srgbClr val="904406"/>
      </a:accent4>
      <a:accent5>
        <a:srgbClr val="004363"/>
      </a:accent5>
      <a:accent6>
        <a:srgbClr val="E0AA00"/>
      </a:accent6>
      <a:hlink>
        <a:srgbClr val="004363"/>
      </a:hlink>
      <a:folHlink>
        <a:srgbClr val="0055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_Innovation_dansk" id="{D6B736AA-E174-427E-BC3F-D664D41E1508}" vid="{93E1C7D2-AA1D-4D60-B9E8-6690AEE2A8EC}"/>
    </a:ext>
  </a:extLst>
</a:theme>
</file>

<file path=ppt/theme/theme2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</Words>
  <Application>Microsoft Office PowerPoint</Application>
  <PresentationFormat>Brugerdefineret</PresentationFormat>
  <Paragraphs>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5" baseType="lpstr">
      <vt:lpstr>Arial</vt:lpstr>
      <vt:lpstr>SEGES Innovation</vt:lpstr>
      <vt:lpstr>Risikostyring af sundhed i store besætninger</vt:lpstr>
      <vt:lpstr>AP 1: Facebook 27.maj</vt:lpstr>
      <vt:lpstr>AP2: LinkedIn 26. juni 2025</vt:lpstr>
    </vt:vector>
  </TitlesOfParts>
  <Company>SEGES Innovation - Sundhed &amp; Velfærd, Kvæg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Malene Budde</dc:creator>
  <cp:lastModifiedBy>Malene Budde</cp:lastModifiedBy>
  <cp:revision>6</cp:revision>
  <dcterms:created xsi:type="dcterms:W3CDTF">2025-04-02T11:19:27Z</dcterms:created>
  <dcterms:modified xsi:type="dcterms:W3CDTF">2025-06-26T09:29:55Z</dcterms:modified>
</cp:coreProperties>
</file>