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879-61B5-955C-DBF9-BF2EEEFB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685C0-FA74-08AF-7ADF-23BAAEE04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B236-C0C6-E768-7137-F6F11DF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7D73D-16A0-E74D-B868-9B03205A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37BD6-AE2F-A467-4C17-C215B706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1585-8110-E2F9-F2A6-C9508E1F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0710A-6113-7DE4-2163-915B64D98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F214-C29C-1F79-38BA-02B6F336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B705F-9551-349E-E31E-7437E304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05AE3-EEF7-B133-CFC6-22E22CE4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0E9CF-29E2-A475-C399-536C76221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A0180-E0DF-73A9-24DB-89DBE26E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18CF-560E-8C11-7AAC-05F0DBF3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21D4-F744-0276-3F3E-ACBF5B0B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24A3-B08B-E974-DC0F-7C11FDF2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7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7428-9F4B-14D1-43C9-9C9B4DEF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E317-B55C-2ACE-E098-6D3B16CF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422A-FA74-0165-B69B-B4D5581E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05EB-780F-BE7E-E902-C0533F2B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34577-7EF2-25B1-81EC-F12F5039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3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D145-CEE0-1262-D059-C48F998D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EECFB-4695-AC01-DF65-A4BC4C027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B380-FCCD-8AC3-E659-C225F770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C72A-E5E0-C205-6BAC-927D92F2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7201F-8742-CD1F-7BD4-19A20719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729-E4EC-A7EB-C04F-FF71B5AF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5695-32B0-F7A2-3FC3-B88F9B0E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8B19F-3321-6C01-538C-CBE3B6C56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7E24-D6C8-62AD-9AE6-B0EFB061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D0FC0-C22E-932E-B14C-4793D8F9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0444-8C14-F9AA-4330-0E844314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9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727-0141-3FCD-D757-9A452A92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09D15-4FAA-6196-6F91-C1C8319F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1B680-43B2-DC3D-03E5-C35B4EE3D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33D3B-7957-C84C-FA9D-86A3FA817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2D139-3FE0-76E6-58CA-8C0DD3310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2C919-2C17-32B2-13E7-9D648824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45A02-CA49-EA52-3059-8D2954EF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F8FE4-0A96-B7AD-33F0-D9270151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0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BB6-C9B2-3567-3C4F-62EB229D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3593A-012F-66DE-F7D7-2B79385E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ECD61-CBCF-CA52-80F5-82BBD33E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CD742-5447-7169-1F3F-0C729FC1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0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5B2E3-D675-1CD1-2092-13D702A4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8EE14-D127-D8A9-FBDA-656916E4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0F1-4A29-9403-894A-EBFED3BF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2853-E3C1-5DC9-2AD9-7D26665E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B40E-F317-4314-3D64-0BB55B170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275C9-4317-03BC-B59E-ACE4B7D4E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F7D8E-B727-31E1-1E55-AF032D64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E1241-E0B6-CD7F-E4F5-8398126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74E71-DE99-193A-5059-E0BD81ED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4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E34D-736D-131F-B2A2-BE5EE821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2F1F2-929B-CBA6-92B0-DCB06F149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4CF6E-F1D1-C709-9455-522361572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18098-3DFD-0A78-C182-E343809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D4D4B-AD36-9B4B-8519-C34A330E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B7E43-7DB2-C605-26A0-71234B52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0DE83-234A-4CB0-1E94-63FBA943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26D12-ABEC-0094-7B12-40032A04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4214-511C-1311-807B-F67631134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D4ABA-9435-42D1-9A4A-D47597CBBE81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3CAD-9707-DAA1-70C9-2DCD744D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B0418-58C6-370E-0789-4B5B390E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8397D-7490-400F-92BE-7C03E9E869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97B5-5FEE-B2CF-C44F-C17889CB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D6B4-E1BB-6818-FFBF-4B7D482C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Simulation run: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2DBB431-A08E-DF47-C004-7EE8663DD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91" y="725169"/>
            <a:ext cx="3948509" cy="479107"/>
          </a:xfrm>
          <a:prstGeom prst="rect">
            <a:avLst/>
          </a:prstGeom>
        </p:spPr>
      </p:pic>
      <p:pic>
        <p:nvPicPr>
          <p:cNvPr id="6" name="sal_cross_26_ctd_bnd_pix_fmt">
            <a:hlinkClick r:id="" action="ppaction://media"/>
            <a:extLst>
              <a:ext uri="{FF2B5EF4-FFF2-40B4-BE49-F238E27FC236}">
                <a16:creationId xmlns:a16="http://schemas.microsoft.com/office/drawing/2014/main" id="{CA47C58A-EACA-684D-9A4E-C6D1068F38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301" y="1378903"/>
            <a:ext cx="8661400" cy="4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Simulation run: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 Bernard-Jannin</dc:creator>
  <cp:lastModifiedBy>Anna Kirstine Myllerup</cp:lastModifiedBy>
  <cp:revision>11</cp:revision>
  <dcterms:created xsi:type="dcterms:W3CDTF">2025-09-01T08:37:30Z</dcterms:created>
  <dcterms:modified xsi:type="dcterms:W3CDTF">2025-12-18T08:09:15Z</dcterms:modified>
</cp:coreProperties>
</file>